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88" r:id="rId5"/>
    <p:sldId id="289" r:id="rId6"/>
    <p:sldId id="290" r:id="rId7"/>
    <p:sldId id="292" r:id="rId8"/>
    <p:sldId id="300" r:id="rId9"/>
    <p:sldId id="302" r:id="rId10"/>
    <p:sldId id="301" r:id="rId11"/>
    <p:sldId id="293" r:id="rId12"/>
    <p:sldId id="294" r:id="rId13"/>
    <p:sldId id="296" r:id="rId14"/>
    <p:sldId id="299" r:id="rId15"/>
    <p:sldId id="295" r:id="rId16"/>
    <p:sldId id="291" r:id="rId17"/>
    <p:sldId id="3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30E5F-B855-4BAB-BFCD-66D2FEAC3930}" v="1" dt="2023-11-24T08:23:56.696"/>
    <p1510:client id="{19F88DAA-77CB-46F7-9893-DC5D75A57B9F}" v="35" dt="2023-11-23T22:23:17.044"/>
    <p1510:client id="{407D8821-CF7F-4BE4-8D2C-E76C05877D60}" v="9" dt="2023-11-30T22:43:59.542"/>
    <p1510:client id="{855BA7BA-720A-4D25-80B4-03F090E8971C}" v="1117" dt="2023-11-29T18:15:37.180"/>
    <p1510:client id="{8D3E86EB-BA23-4491-A54C-B883DDEE6D71}" v="97" dt="2023-11-27T13:34:50.076"/>
    <p1510:client id="{DCED0A22-6B70-4AFF-93E8-A13A2C0BCE57}" v="276" dt="2023-11-29T15:39:04.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S Thomas" userId="S::s.thomas@kingswolverhampton.co.uk::4f3d130d-41bb-447c-be75-774d686e20e5" providerId="AD" clId="Web-{407D8821-CF7F-4BE4-8D2C-E76C05877D60}"/>
    <pc:docChg chg="modSld">
      <pc:chgData name="Mrs S Thomas" userId="S::s.thomas@kingswolverhampton.co.uk::4f3d130d-41bb-447c-be75-774d686e20e5" providerId="AD" clId="Web-{407D8821-CF7F-4BE4-8D2C-E76C05877D60}" dt="2023-11-30T22:43:59.542" v="8"/>
      <pc:docMkLst>
        <pc:docMk/>
      </pc:docMkLst>
      <pc:sldChg chg="modSp">
        <pc:chgData name="Mrs S Thomas" userId="S::s.thomas@kingswolverhampton.co.uk::4f3d130d-41bb-447c-be75-774d686e20e5" providerId="AD" clId="Web-{407D8821-CF7F-4BE4-8D2C-E76C05877D60}" dt="2023-11-30T22:43:59.542" v="8"/>
        <pc:sldMkLst>
          <pc:docMk/>
          <pc:sldMk cId="4039477753" sldId="296"/>
        </pc:sldMkLst>
        <pc:graphicFrameChg chg="mod modGraphic">
          <ac:chgData name="Mrs S Thomas" userId="S::s.thomas@kingswolverhampton.co.uk::4f3d130d-41bb-447c-be75-774d686e20e5" providerId="AD" clId="Web-{407D8821-CF7F-4BE4-8D2C-E76C05877D60}" dt="2023-11-30T22:43:59.542" v="8"/>
          <ac:graphicFrameMkLst>
            <pc:docMk/>
            <pc:sldMk cId="4039477753" sldId="296"/>
            <ac:graphicFrameMk id="18" creationId="{B5D4BB55-6FC2-3D34-79E8-9183B1DF8A87}"/>
          </ac:graphicFrameMkLst>
        </pc:graphicFrameChg>
      </pc:sldChg>
      <pc:sldChg chg="addSp delSp modSp">
        <pc:chgData name="Mrs S Thomas" userId="S::s.thomas@kingswolverhampton.co.uk::4f3d130d-41bb-447c-be75-774d686e20e5" providerId="AD" clId="Web-{407D8821-CF7F-4BE4-8D2C-E76C05877D60}" dt="2023-11-30T22:43:29.243" v="4" actId="1076"/>
        <pc:sldMkLst>
          <pc:docMk/>
          <pc:sldMk cId="2617883720" sldId="299"/>
        </pc:sldMkLst>
        <pc:graphicFrameChg chg="add mod modGraphic">
          <ac:chgData name="Mrs S Thomas" userId="S::s.thomas@kingswolverhampton.co.uk::4f3d130d-41bb-447c-be75-774d686e20e5" providerId="AD" clId="Web-{407D8821-CF7F-4BE4-8D2C-E76C05877D60}" dt="2023-11-30T22:43:29.243" v="4" actId="1076"/>
          <ac:graphicFrameMkLst>
            <pc:docMk/>
            <pc:sldMk cId="2617883720" sldId="299"/>
            <ac:graphicFrameMk id="13" creationId="{4B23AD99-8EF7-9941-AF48-BC5140FF38B1}"/>
          </ac:graphicFrameMkLst>
        </pc:graphicFrameChg>
        <pc:graphicFrameChg chg="del modGraphic">
          <ac:chgData name="Mrs S Thomas" userId="S::s.thomas@kingswolverhampton.co.uk::4f3d130d-41bb-447c-be75-774d686e20e5" providerId="AD" clId="Web-{407D8821-CF7F-4BE4-8D2C-E76C05877D60}" dt="2023-11-30T22:42:57.820" v="1"/>
          <ac:graphicFrameMkLst>
            <pc:docMk/>
            <pc:sldMk cId="2617883720" sldId="299"/>
            <ac:graphicFrameMk id="18" creationId="{B5D4BB55-6FC2-3D34-79E8-9183B1DF8A87}"/>
          </ac:graphicFrameMkLst>
        </pc:graphicFrameChg>
      </pc:sldChg>
    </pc:docChg>
  </pc:docChgLst>
  <pc:docChgLst>
    <pc:chgData name="Mrs S Thomas" userId="S::s.thomas@kingswolverhampton.co.uk::4f3d130d-41bb-447c-be75-774d686e20e5" providerId="AD" clId="Web-{03E30E5F-B855-4BAB-BFCD-66D2FEAC3930}"/>
    <pc:docChg chg="addSld">
      <pc:chgData name="Mrs S Thomas" userId="S::s.thomas@kingswolverhampton.co.uk::4f3d130d-41bb-447c-be75-774d686e20e5" providerId="AD" clId="Web-{03E30E5F-B855-4BAB-BFCD-66D2FEAC3930}" dt="2023-11-24T08:23:56.696" v="0"/>
      <pc:docMkLst>
        <pc:docMk/>
      </pc:docMkLst>
      <pc:sldChg chg="add">
        <pc:chgData name="Mrs S Thomas" userId="S::s.thomas@kingswolverhampton.co.uk::4f3d130d-41bb-447c-be75-774d686e20e5" providerId="AD" clId="Web-{03E30E5F-B855-4BAB-BFCD-66D2FEAC3930}" dt="2023-11-24T08:23:56.696" v="0"/>
        <pc:sldMkLst>
          <pc:docMk/>
          <pc:sldMk cId="2459386162" sldId="298"/>
        </pc:sldMkLst>
      </pc:sldChg>
    </pc:docChg>
  </pc:docChgLst>
  <pc:docChgLst>
    <pc:chgData name="Mrs S Thomas" userId="S::s.thomas@kingswolverhampton.co.uk::4f3d130d-41bb-447c-be75-774d686e20e5" providerId="AD" clId="Web-{855BA7BA-720A-4D25-80B4-03F090E8971C}"/>
    <pc:docChg chg="addSld delSld modSld sldOrd">
      <pc:chgData name="Mrs S Thomas" userId="S::s.thomas@kingswolverhampton.co.uk::4f3d130d-41bb-447c-be75-774d686e20e5" providerId="AD" clId="Web-{855BA7BA-720A-4D25-80B4-03F090E8971C}" dt="2023-11-29T18:15:37.180" v="772" actId="14100"/>
      <pc:docMkLst>
        <pc:docMk/>
      </pc:docMkLst>
      <pc:sldChg chg="modSp">
        <pc:chgData name="Mrs S Thomas" userId="S::s.thomas@kingswolverhampton.co.uk::4f3d130d-41bb-447c-be75-774d686e20e5" providerId="AD" clId="Web-{855BA7BA-720A-4D25-80B4-03F090E8971C}" dt="2023-11-29T17:37:24.037" v="503" actId="1076"/>
        <pc:sldMkLst>
          <pc:docMk/>
          <pc:sldMk cId="153379481" sldId="294"/>
        </pc:sldMkLst>
        <pc:spChg chg="mod">
          <ac:chgData name="Mrs S Thomas" userId="S::s.thomas@kingswolverhampton.co.uk::4f3d130d-41bb-447c-be75-774d686e20e5" providerId="AD" clId="Web-{855BA7BA-720A-4D25-80B4-03F090E8971C}" dt="2023-11-29T17:37:24.037" v="503" actId="1076"/>
          <ac:spMkLst>
            <pc:docMk/>
            <pc:sldMk cId="153379481" sldId="294"/>
            <ac:spMk id="13" creationId="{26A3ACF3-B59F-9639-1A55-BC2D98B7E7C6}"/>
          </ac:spMkLst>
        </pc:spChg>
      </pc:sldChg>
      <pc:sldChg chg="addSp delSp modSp">
        <pc:chgData name="Mrs S Thomas" userId="S::s.thomas@kingswolverhampton.co.uk::4f3d130d-41bb-447c-be75-774d686e20e5" providerId="AD" clId="Web-{855BA7BA-720A-4D25-80B4-03F090E8971C}" dt="2023-11-29T18:14:15.895" v="759" actId="1076"/>
        <pc:sldMkLst>
          <pc:docMk/>
          <pc:sldMk cId="2608790302" sldId="295"/>
        </pc:sldMkLst>
        <pc:spChg chg="add del mod">
          <ac:chgData name="Mrs S Thomas" userId="S::s.thomas@kingswolverhampton.co.uk::4f3d130d-41bb-447c-be75-774d686e20e5" providerId="AD" clId="Web-{855BA7BA-720A-4D25-80B4-03F090E8971C}" dt="2023-11-29T18:14:05.832" v="757"/>
          <ac:spMkLst>
            <pc:docMk/>
            <pc:sldMk cId="2608790302" sldId="295"/>
            <ac:spMk id="3" creationId="{3167F847-082D-B16C-4D83-76EF015F45F6}"/>
          </ac:spMkLst>
        </pc:spChg>
        <pc:spChg chg="mod">
          <ac:chgData name="Mrs S Thomas" userId="S::s.thomas@kingswolverhampton.co.uk::4f3d130d-41bb-447c-be75-774d686e20e5" providerId="AD" clId="Web-{855BA7BA-720A-4D25-80B4-03F090E8971C}" dt="2023-11-29T18:14:11.160" v="758" actId="1076"/>
          <ac:spMkLst>
            <pc:docMk/>
            <pc:sldMk cId="2608790302" sldId="295"/>
            <ac:spMk id="19" creationId="{A5EE5232-30A0-37B9-A9C4-93833A43F589}"/>
          </ac:spMkLst>
        </pc:spChg>
        <pc:picChg chg="mod">
          <ac:chgData name="Mrs S Thomas" userId="S::s.thomas@kingswolverhampton.co.uk::4f3d130d-41bb-447c-be75-774d686e20e5" providerId="AD" clId="Web-{855BA7BA-720A-4D25-80B4-03F090E8971C}" dt="2023-11-29T18:14:15.895" v="759" actId="1076"/>
          <ac:picMkLst>
            <pc:docMk/>
            <pc:sldMk cId="2608790302" sldId="295"/>
            <ac:picMk id="1026" creationId="{2EF809C0-165E-5BA7-327C-701C5C2A182D}"/>
          </ac:picMkLst>
        </pc:picChg>
      </pc:sldChg>
      <pc:sldChg chg="addSp delSp modSp">
        <pc:chgData name="Mrs S Thomas" userId="S::s.thomas@kingswolverhampton.co.uk::4f3d130d-41bb-447c-be75-774d686e20e5" providerId="AD" clId="Web-{855BA7BA-720A-4D25-80B4-03F090E8971C}" dt="2023-11-29T17:30:07.675" v="344"/>
        <pc:sldMkLst>
          <pc:docMk/>
          <pc:sldMk cId="4039477753" sldId="296"/>
        </pc:sldMkLst>
        <pc:spChg chg="add mod">
          <ac:chgData name="Mrs S Thomas" userId="S::s.thomas@kingswolverhampton.co.uk::4f3d130d-41bb-447c-be75-774d686e20e5" providerId="AD" clId="Web-{855BA7BA-720A-4D25-80B4-03F090E8971C}" dt="2023-11-29T17:21:58.014" v="71" actId="1076"/>
          <ac:spMkLst>
            <pc:docMk/>
            <pc:sldMk cId="4039477753" sldId="296"/>
            <ac:spMk id="3" creationId="{E0FEC076-6771-1829-B06E-4516A20ABF78}"/>
          </ac:spMkLst>
        </pc:spChg>
        <pc:graphicFrameChg chg="mod modGraphic">
          <ac:chgData name="Mrs S Thomas" userId="S::s.thomas@kingswolverhampton.co.uk::4f3d130d-41bb-447c-be75-774d686e20e5" providerId="AD" clId="Web-{855BA7BA-720A-4D25-80B4-03F090E8971C}" dt="2023-11-29T17:30:07.675" v="344"/>
          <ac:graphicFrameMkLst>
            <pc:docMk/>
            <pc:sldMk cId="4039477753" sldId="296"/>
            <ac:graphicFrameMk id="18" creationId="{B5D4BB55-6FC2-3D34-79E8-9183B1DF8A87}"/>
          </ac:graphicFrameMkLst>
        </pc:graphicFrameChg>
        <pc:picChg chg="del">
          <ac:chgData name="Mrs S Thomas" userId="S::s.thomas@kingswolverhampton.co.uk::4f3d130d-41bb-447c-be75-774d686e20e5" providerId="AD" clId="Web-{855BA7BA-720A-4D25-80B4-03F090E8971C}" dt="2023-11-29T17:21:20.153" v="54"/>
          <ac:picMkLst>
            <pc:docMk/>
            <pc:sldMk cId="4039477753" sldId="296"/>
            <ac:picMk id="17" creationId="{866BAE3C-017E-25BC-2D9C-BA1883BDC626}"/>
          </ac:picMkLst>
        </pc:picChg>
      </pc:sldChg>
      <pc:sldChg chg="addSp delSp modSp del">
        <pc:chgData name="Mrs S Thomas" userId="S::s.thomas@kingswolverhampton.co.uk::4f3d130d-41bb-447c-be75-774d686e20e5" providerId="AD" clId="Web-{855BA7BA-720A-4D25-80B4-03F090E8971C}" dt="2023-11-29T18:09:32.571" v="685"/>
        <pc:sldMkLst>
          <pc:docMk/>
          <pc:sldMk cId="515778318" sldId="297"/>
        </pc:sldMkLst>
        <pc:spChg chg="add mod">
          <ac:chgData name="Mrs S Thomas" userId="S::s.thomas@kingswolverhampton.co.uk::4f3d130d-41bb-447c-be75-774d686e20e5" providerId="AD" clId="Web-{855BA7BA-720A-4D25-80B4-03F090E8971C}" dt="2023-11-29T18:09:32.196" v="684" actId="20577"/>
          <ac:spMkLst>
            <pc:docMk/>
            <pc:sldMk cId="515778318" sldId="297"/>
            <ac:spMk id="3" creationId="{A83F8F73-09A9-C90B-6BFF-30B0C0240A47}"/>
          </ac:spMkLst>
        </pc:spChg>
        <pc:spChg chg="del mod">
          <ac:chgData name="Mrs S Thomas" userId="S::s.thomas@kingswolverhampton.co.uk::4f3d130d-41bb-447c-be75-774d686e20e5" providerId="AD" clId="Web-{855BA7BA-720A-4D25-80B4-03F090E8971C}" dt="2023-11-29T18:07:26.253" v="675"/>
          <ac:spMkLst>
            <pc:docMk/>
            <pc:sldMk cId="515778318" sldId="297"/>
            <ac:spMk id="17" creationId="{74CCA575-E280-6B59-12A9-FD64F9736DE6}"/>
          </ac:spMkLst>
        </pc:spChg>
        <pc:picChg chg="del mod">
          <ac:chgData name="Mrs S Thomas" userId="S::s.thomas@kingswolverhampton.co.uk::4f3d130d-41bb-447c-be75-774d686e20e5" providerId="AD" clId="Web-{855BA7BA-720A-4D25-80B4-03F090E8971C}" dt="2023-11-29T18:08:38.178" v="679"/>
          <ac:picMkLst>
            <pc:docMk/>
            <pc:sldMk cId="515778318" sldId="297"/>
            <ac:picMk id="9" creationId="{93043A20-891B-E678-D356-B764B27038A9}"/>
          </ac:picMkLst>
        </pc:picChg>
        <pc:picChg chg="del">
          <ac:chgData name="Mrs S Thomas" userId="S::s.thomas@kingswolverhampton.co.uk::4f3d130d-41bb-447c-be75-774d686e20e5" providerId="AD" clId="Web-{855BA7BA-720A-4D25-80B4-03F090E8971C}" dt="2023-11-29T18:07:27.941" v="676"/>
          <ac:picMkLst>
            <pc:docMk/>
            <pc:sldMk cId="515778318" sldId="297"/>
            <ac:picMk id="13" creationId="{79F0F45A-4A15-71A9-AB28-8AB58D413058}"/>
          </ac:picMkLst>
        </pc:picChg>
      </pc:sldChg>
      <pc:sldChg chg="del">
        <pc:chgData name="Mrs S Thomas" userId="S::s.thomas@kingswolverhampton.co.uk::4f3d130d-41bb-447c-be75-774d686e20e5" providerId="AD" clId="Web-{855BA7BA-720A-4D25-80B4-03F090E8971C}" dt="2023-11-29T18:09:34.493" v="686"/>
        <pc:sldMkLst>
          <pc:docMk/>
          <pc:sldMk cId="2459386162" sldId="298"/>
        </pc:sldMkLst>
      </pc:sldChg>
      <pc:sldChg chg="addSp delSp modSp add replId">
        <pc:chgData name="Mrs S Thomas" userId="S::s.thomas@kingswolverhampton.co.uk::4f3d130d-41bb-447c-be75-774d686e20e5" providerId="AD" clId="Web-{855BA7BA-720A-4D25-80B4-03F090E8971C}" dt="2023-11-29T17:20:54.043" v="52" actId="1076"/>
        <pc:sldMkLst>
          <pc:docMk/>
          <pc:sldMk cId="2617883720" sldId="299"/>
        </pc:sldMkLst>
        <pc:spChg chg="add mod">
          <ac:chgData name="Mrs S Thomas" userId="S::s.thomas@kingswolverhampton.co.uk::4f3d130d-41bb-447c-be75-774d686e20e5" providerId="AD" clId="Web-{855BA7BA-720A-4D25-80B4-03F090E8971C}" dt="2023-11-29T17:20:54.043" v="52" actId="1076"/>
          <ac:spMkLst>
            <pc:docMk/>
            <pc:sldMk cId="2617883720" sldId="299"/>
            <ac:spMk id="3" creationId="{8E766CA3-BC57-ED98-BA04-EB7501CDDCB8}"/>
          </ac:spMkLst>
        </pc:spChg>
        <pc:graphicFrameChg chg="mod modGraphic">
          <ac:chgData name="Mrs S Thomas" userId="S::s.thomas@kingswolverhampton.co.uk::4f3d130d-41bb-447c-be75-774d686e20e5" providerId="AD" clId="Web-{855BA7BA-720A-4D25-80B4-03F090E8971C}" dt="2023-11-29T17:20:02.400" v="40"/>
          <ac:graphicFrameMkLst>
            <pc:docMk/>
            <pc:sldMk cId="2617883720" sldId="299"/>
            <ac:graphicFrameMk id="18" creationId="{B5D4BB55-6FC2-3D34-79E8-9183B1DF8A87}"/>
          </ac:graphicFrameMkLst>
        </pc:graphicFrameChg>
        <pc:picChg chg="del mod">
          <ac:chgData name="Mrs S Thomas" userId="S::s.thomas@kingswolverhampton.co.uk::4f3d130d-41bb-447c-be75-774d686e20e5" providerId="AD" clId="Web-{855BA7BA-720A-4D25-80B4-03F090E8971C}" dt="2023-11-29T17:20:23.401" v="42"/>
          <ac:picMkLst>
            <pc:docMk/>
            <pc:sldMk cId="2617883720" sldId="299"/>
            <ac:picMk id="17" creationId="{866BAE3C-017E-25BC-2D9C-BA1883BDC626}"/>
          </ac:picMkLst>
        </pc:picChg>
      </pc:sldChg>
      <pc:sldChg chg="addSp delSp modSp add replId">
        <pc:chgData name="Mrs S Thomas" userId="S::s.thomas@kingswolverhampton.co.uk::4f3d130d-41bb-447c-be75-774d686e20e5" providerId="AD" clId="Web-{855BA7BA-720A-4D25-80B4-03F090E8971C}" dt="2023-11-29T17:49:21.707" v="635" actId="20577"/>
        <pc:sldMkLst>
          <pc:docMk/>
          <pc:sldMk cId="921689388" sldId="300"/>
        </pc:sldMkLst>
        <pc:spChg chg="add mod">
          <ac:chgData name="Mrs S Thomas" userId="S::s.thomas@kingswolverhampton.co.uk::4f3d130d-41bb-447c-be75-774d686e20e5" providerId="AD" clId="Web-{855BA7BA-720A-4D25-80B4-03F090E8971C}" dt="2023-11-29T17:31:32.413" v="371" actId="1076"/>
          <ac:spMkLst>
            <pc:docMk/>
            <pc:sldMk cId="921689388" sldId="300"/>
            <ac:spMk id="3" creationId="{5BA194DF-F9CC-8B09-CA44-DB7C8006CBD2}"/>
          </ac:spMkLst>
        </pc:spChg>
        <pc:spChg chg="add mod">
          <ac:chgData name="Mrs S Thomas" userId="S::s.thomas@kingswolverhampton.co.uk::4f3d130d-41bb-447c-be75-774d686e20e5" providerId="AD" clId="Web-{855BA7BA-720A-4D25-80B4-03F090E8971C}" dt="2023-11-29T17:47:07.186" v="618" actId="20577"/>
          <ac:spMkLst>
            <pc:docMk/>
            <pc:sldMk cId="921689388" sldId="300"/>
            <ac:spMk id="18" creationId="{294158BE-6B04-16A7-A15B-FC772B313388}"/>
          </ac:spMkLst>
        </pc:spChg>
        <pc:spChg chg="add mod">
          <ac:chgData name="Mrs S Thomas" userId="S::s.thomas@kingswolverhampton.co.uk::4f3d130d-41bb-447c-be75-774d686e20e5" providerId="AD" clId="Web-{855BA7BA-720A-4D25-80B4-03F090E8971C}" dt="2023-11-29T17:49:21.707" v="635" actId="20577"/>
          <ac:spMkLst>
            <pc:docMk/>
            <pc:sldMk cId="921689388" sldId="300"/>
            <ac:spMk id="19" creationId="{4F983998-3043-9385-7FD4-01618CD9BDDD}"/>
          </ac:spMkLst>
        </pc:spChg>
        <pc:picChg chg="del">
          <ac:chgData name="Mrs S Thomas" userId="S::s.thomas@kingswolverhampton.co.uk::4f3d130d-41bb-447c-be75-774d686e20e5" providerId="AD" clId="Web-{855BA7BA-720A-4D25-80B4-03F090E8971C}" dt="2023-11-29T17:30:43.724" v="348"/>
          <ac:picMkLst>
            <pc:docMk/>
            <pc:sldMk cId="921689388" sldId="300"/>
            <ac:picMk id="9" creationId="{1FB3E46E-3603-046D-7DDF-01D994B4729B}"/>
          </ac:picMkLst>
        </pc:picChg>
        <pc:picChg chg="del">
          <ac:chgData name="Mrs S Thomas" userId="S::s.thomas@kingswolverhampton.co.uk::4f3d130d-41bb-447c-be75-774d686e20e5" providerId="AD" clId="Web-{855BA7BA-720A-4D25-80B4-03F090E8971C}" dt="2023-11-29T17:30:28.317" v="346"/>
          <ac:picMkLst>
            <pc:docMk/>
            <pc:sldMk cId="921689388" sldId="300"/>
            <ac:picMk id="13" creationId="{7C47E41F-5967-E2CE-93A8-671D53162A8E}"/>
          </ac:picMkLst>
        </pc:picChg>
        <pc:picChg chg="del">
          <ac:chgData name="Mrs S Thomas" userId="S::s.thomas@kingswolverhampton.co.uk::4f3d130d-41bb-447c-be75-774d686e20e5" providerId="AD" clId="Web-{855BA7BA-720A-4D25-80B4-03F090E8971C}" dt="2023-11-29T17:30:30.692" v="347"/>
          <ac:picMkLst>
            <pc:docMk/>
            <pc:sldMk cId="921689388" sldId="300"/>
            <ac:picMk id="17" creationId="{36FCDD28-4ABF-6345-7963-D4F3B01A9A58}"/>
          </ac:picMkLst>
        </pc:picChg>
      </pc:sldChg>
      <pc:sldChg chg="addSp delSp modSp add replId">
        <pc:chgData name="Mrs S Thomas" userId="S::s.thomas@kingswolverhampton.co.uk::4f3d130d-41bb-447c-be75-774d686e20e5" providerId="AD" clId="Web-{855BA7BA-720A-4D25-80B4-03F090E8971C}" dt="2023-11-29T18:03:49.274" v="662" actId="1076"/>
        <pc:sldMkLst>
          <pc:docMk/>
          <pc:sldMk cId="3451155501" sldId="301"/>
        </pc:sldMkLst>
        <pc:spChg chg="del">
          <ac:chgData name="Mrs S Thomas" userId="S::s.thomas@kingswolverhampton.co.uk::4f3d130d-41bb-447c-be75-774d686e20e5" providerId="AD" clId="Web-{855BA7BA-720A-4D25-80B4-03F090E8971C}" dt="2023-11-29T17:47:45.953" v="625"/>
          <ac:spMkLst>
            <pc:docMk/>
            <pc:sldMk cId="3451155501" sldId="301"/>
            <ac:spMk id="3" creationId="{5BA194DF-F9CC-8B09-CA44-DB7C8006CBD2}"/>
          </ac:spMkLst>
        </pc:spChg>
        <pc:spChg chg="add del">
          <ac:chgData name="Mrs S Thomas" userId="S::s.thomas@kingswolverhampton.co.uk::4f3d130d-41bb-447c-be75-774d686e20e5" providerId="AD" clId="Web-{855BA7BA-720A-4D25-80B4-03F090E8971C}" dt="2023-11-29T18:02:23.287" v="637"/>
          <ac:spMkLst>
            <pc:docMk/>
            <pc:sldMk cId="3451155501" sldId="301"/>
            <ac:spMk id="9" creationId="{D9EA8DD3-24BB-501C-29C8-8ED3BAC10B7F}"/>
          </ac:spMkLst>
        </pc:spChg>
        <pc:spChg chg="add mod">
          <ac:chgData name="Mrs S Thomas" userId="S::s.thomas@kingswolverhampton.co.uk::4f3d130d-41bb-447c-be75-774d686e20e5" providerId="AD" clId="Web-{855BA7BA-720A-4D25-80B4-03F090E8971C}" dt="2023-11-29T18:03:49.274" v="662" actId="1076"/>
          <ac:spMkLst>
            <pc:docMk/>
            <pc:sldMk cId="3451155501" sldId="301"/>
            <ac:spMk id="17" creationId="{9D99FB70-9DB3-C194-F134-24CBD50D6D70}"/>
          </ac:spMkLst>
        </pc:spChg>
        <pc:spChg chg="del">
          <ac:chgData name="Mrs S Thomas" userId="S::s.thomas@kingswolverhampton.co.uk::4f3d130d-41bb-447c-be75-774d686e20e5" providerId="AD" clId="Web-{855BA7BA-720A-4D25-80B4-03F090E8971C}" dt="2023-11-29T17:47:37" v="623"/>
          <ac:spMkLst>
            <pc:docMk/>
            <pc:sldMk cId="3451155501" sldId="301"/>
            <ac:spMk id="18" creationId="{294158BE-6B04-16A7-A15B-FC772B313388}"/>
          </ac:spMkLst>
        </pc:spChg>
        <pc:spChg chg="del">
          <ac:chgData name="Mrs S Thomas" userId="S::s.thomas@kingswolverhampton.co.uk::4f3d130d-41bb-447c-be75-774d686e20e5" providerId="AD" clId="Web-{855BA7BA-720A-4D25-80B4-03F090E8971C}" dt="2023-11-29T17:47:40.375" v="624"/>
          <ac:spMkLst>
            <pc:docMk/>
            <pc:sldMk cId="3451155501" sldId="301"/>
            <ac:spMk id="19" creationId="{4F983998-3043-9385-7FD4-01618CD9BDDD}"/>
          </ac:spMkLst>
        </pc:spChg>
        <pc:picChg chg="add mod">
          <ac:chgData name="Mrs S Thomas" userId="S::s.thomas@kingswolverhampton.co.uk::4f3d130d-41bb-447c-be75-774d686e20e5" providerId="AD" clId="Web-{855BA7BA-720A-4D25-80B4-03F090E8971C}" dt="2023-11-29T18:02:48.506" v="644" actId="14100"/>
          <ac:picMkLst>
            <pc:docMk/>
            <pc:sldMk cId="3451155501" sldId="301"/>
            <ac:picMk id="13" creationId="{C3CD9645-1324-53FB-DD57-40333B8A4512}"/>
          </ac:picMkLst>
        </pc:picChg>
      </pc:sldChg>
      <pc:sldChg chg="addSp delSp modSp add ord replId">
        <pc:chgData name="Mrs S Thomas" userId="S::s.thomas@kingswolverhampton.co.uk::4f3d130d-41bb-447c-be75-774d686e20e5" providerId="AD" clId="Web-{855BA7BA-720A-4D25-80B4-03F090E8971C}" dt="2023-11-29T18:06:52.674" v="673"/>
        <pc:sldMkLst>
          <pc:docMk/>
          <pc:sldMk cId="398838832" sldId="302"/>
        </pc:sldMkLst>
        <pc:spChg chg="mod">
          <ac:chgData name="Mrs S Thomas" userId="S::s.thomas@kingswolverhampton.co.uk::4f3d130d-41bb-447c-be75-774d686e20e5" providerId="AD" clId="Web-{855BA7BA-720A-4D25-80B4-03F090E8971C}" dt="2023-11-29T18:03:59.197" v="664" actId="20577"/>
          <ac:spMkLst>
            <pc:docMk/>
            <pc:sldMk cId="398838832" sldId="302"/>
            <ac:spMk id="17" creationId="{9D99FB70-9DB3-C194-F134-24CBD50D6D70}"/>
          </ac:spMkLst>
        </pc:spChg>
        <pc:picChg chg="add mod">
          <ac:chgData name="Mrs S Thomas" userId="S::s.thomas@kingswolverhampton.co.uk::4f3d130d-41bb-447c-be75-774d686e20e5" providerId="AD" clId="Web-{855BA7BA-720A-4D25-80B4-03F090E8971C}" dt="2023-11-29T18:06:47.033" v="672" actId="1076"/>
          <ac:picMkLst>
            <pc:docMk/>
            <pc:sldMk cId="398838832" sldId="302"/>
            <ac:picMk id="3" creationId="{3F910CAD-75E9-DC7F-AC47-E006A276B451}"/>
          </ac:picMkLst>
        </pc:picChg>
        <pc:picChg chg="del">
          <ac:chgData name="Mrs S Thomas" userId="S::s.thomas@kingswolverhampton.co.uk::4f3d130d-41bb-447c-be75-774d686e20e5" providerId="AD" clId="Web-{855BA7BA-720A-4D25-80B4-03F090E8971C}" dt="2023-11-29T18:04:02.181" v="665"/>
          <ac:picMkLst>
            <pc:docMk/>
            <pc:sldMk cId="398838832" sldId="302"/>
            <ac:picMk id="13" creationId="{C3CD9645-1324-53FB-DD57-40333B8A4512}"/>
          </ac:picMkLst>
        </pc:picChg>
      </pc:sldChg>
      <pc:sldChg chg="addSp modSp add ord replId">
        <pc:chgData name="Mrs S Thomas" userId="S::s.thomas@kingswolverhampton.co.uk::4f3d130d-41bb-447c-be75-774d686e20e5" providerId="AD" clId="Web-{855BA7BA-720A-4D25-80B4-03F090E8971C}" dt="2023-11-29T18:15:37.180" v="772" actId="14100"/>
        <pc:sldMkLst>
          <pc:docMk/>
          <pc:sldMk cId="1326788313" sldId="303"/>
        </pc:sldMkLst>
        <pc:spChg chg="add mod">
          <ac:chgData name="Mrs S Thomas" userId="S::s.thomas@kingswolverhampton.co.uk::4f3d130d-41bb-447c-be75-774d686e20e5" providerId="AD" clId="Web-{855BA7BA-720A-4D25-80B4-03F090E8971C}" dt="2023-11-29T18:15:37.180" v="772" actId="14100"/>
          <ac:spMkLst>
            <pc:docMk/>
            <pc:sldMk cId="1326788313" sldId="303"/>
            <ac:spMk id="3" creationId="{D470D16B-40BD-DDBD-7C4C-5B569217838A}"/>
          </ac:spMkLst>
        </pc:spChg>
        <pc:spChg chg="mod">
          <ac:chgData name="Mrs S Thomas" userId="S::s.thomas@kingswolverhampton.co.uk::4f3d130d-41bb-447c-be75-774d686e20e5" providerId="AD" clId="Web-{855BA7BA-720A-4D25-80B4-03F090E8971C}" dt="2023-11-29T18:14:53.365" v="765" actId="14100"/>
          <ac:spMkLst>
            <pc:docMk/>
            <pc:sldMk cId="1326788313" sldId="303"/>
            <ac:spMk id="17" creationId="{74CCA575-E280-6B59-12A9-FD64F9736DE6}"/>
          </ac:spMkLst>
        </pc:spChg>
        <pc:picChg chg="mod">
          <ac:chgData name="Mrs S Thomas" userId="S::s.thomas@kingswolverhampton.co.uk::4f3d130d-41bb-447c-be75-774d686e20e5" providerId="AD" clId="Web-{855BA7BA-720A-4D25-80B4-03F090E8971C}" dt="2023-11-29T18:14:49.303" v="764" actId="1076"/>
          <ac:picMkLst>
            <pc:docMk/>
            <pc:sldMk cId="1326788313" sldId="303"/>
            <ac:picMk id="9" creationId="{93043A20-891B-E678-D356-B764B27038A9}"/>
          </ac:picMkLst>
        </pc:picChg>
      </pc:sldChg>
    </pc:docChg>
  </pc:docChgLst>
  <pc:docChgLst>
    <pc:chgData name="Mrs S Thomas" userId="S::s.thomas@kingswolverhampton.co.uk::4f3d130d-41bb-447c-be75-774d686e20e5" providerId="AD" clId="Web-{8D3E86EB-BA23-4491-A54C-B883DDEE6D71}"/>
    <pc:docChg chg="modSld">
      <pc:chgData name="Mrs S Thomas" userId="S::s.thomas@kingswolverhampton.co.uk::4f3d130d-41bb-447c-be75-774d686e20e5" providerId="AD" clId="Web-{8D3E86EB-BA23-4491-A54C-B883DDEE6D71}" dt="2023-11-27T13:34:50.076" v="91" actId="1076"/>
      <pc:docMkLst>
        <pc:docMk/>
      </pc:docMkLst>
      <pc:sldChg chg="modSp">
        <pc:chgData name="Mrs S Thomas" userId="S::s.thomas@kingswolverhampton.co.uk::4f3d130d-41bb-447c-be75-774d686e20e5" providerId="AD" clId="Web-{8D3E86EB-BA23-4491-A54C-B883DDEE6D71}" dt="2023-11-27T13:34:50.076" v="91" actId="1076"/>
        <pc:sldMkLst>
          <pc:docMk/>
          <pc:sldMk cId="4039477753" sldId="296"/>
        </pc:sldMkLst>
        <pc:graphicFrameChg chg="mod modGraphic">
          <ac:chgData name="Mrs S Thomas" userId="S::s.thomas@kingswolverhampton.co.uk::4f3d130d-41bb-447c-be75-774d686e20e5" providerId="AD" clId="Web-{8D3E86EB-BA23-4491-A54C-B883DDEE6D71}" dt="2023-11-27T13:34:50.076" v="91" actId="1076"/>
          <ac:graphicFrameMkLst>
            <pc:docMk/>
            <pc:sldMk cId="4039477753" sldId="296"/>
            <ac:graphicFrameMk id="18" creationId="{B5D4BB55-6FC2-3D34-79E8-9183B1DF8A87}"/>
          </ac:graphicFrameMkLst>
        </pc:graphicFrameChg>
      </pc:sldChg>
    </pc:docChg>
  </pc:docChgLst>
  <pc:docChgLst>
    <pc:chgData name="Mrs S Thomas" userId="S::s.thomas@kingswolverhampton.co.uk::4f3d130d-41bb-447c-be75-774d686e20e5" providerId="AD" clId="Web-{DCED0A22-6B70-4AFF-93E8-A13A2C0BCE57}"/>
    <pc:docChg chg="modSld">
      <pc:chgData name="Mrs S Thomas" userId="S::s.thomas@kingswolverhampton.co.uk::4f3d130d-41bb-447c-be75-774d686e20e5" providerId="AD" clId="Web-{DCED0A22-6B70-4AFF-93E8-A13A2C0BCE57}" dt="2023-11-29T15:39:04.245" v="248" actId="1076"/>
      <pc:docMkLst>
        <pc:docMk/>
      </pc:docMkLst>
      <pc:sldChg chg="modSp">
        <pc:chgData name="Mrs S Thomas" userId="S::s.thomas@kingswolverhampton.co.uk::4f3d130d-41bb-447c-be75-774d686e20e5" providerId="AD" clId="Web-{DCED0A22-6B70-4AFF-93E8-A13A2C0BCE57}" dt="2023-11-29T15:31:17.793" v="19" actId="20577"/>
        <pc:sldMkLst>
          <pc:docMk/>
          <pc:sldMk cId="834395549" sldId="288"/>
        </pc:sldMkLst>
        <pc:spChg chg="mod">
          <ac:chgData name="Mrs S Thomas" userId="S::s.thomas@kingswolverhampton.co.uk::4f3d130d-41bb-447c-be75-774d686e20e5" providerId="AD" clId="Web-{DCED0A22-6B70-4AFF-93E8-A13A2C0BCE57}" dt="2023-11-29T15:31:17.793" v="19" actId="20577"/>
          <ac:spMkLst>
            <pc:docMk/>
            <pc:sldMk cId="834395549" sldId="288"/>
            <ac:spMk id="13" creationId="{630D8AA2-851C-60F9-8507-C5B90A0D4BC0}"/>
          </ac:spMkLst>
        </pc:spChg>
      </pc:sldChg>
      <pc:sldChg chg="modSp">
        <pc:chgData name="Mrs S Thomas" userId="S::s.thomas@kingswolverhampton.co.uk::4f3d130d-41bb-447c-be75-774d686e20e5" providerId="AD" clId="Web-{DCED0A22-6B70-4AFF-93E8-A13A2C0BCE57}" dt="2023-11-29T15:39:04.245" v="248" actId="1076"/>
        <pc:sldMkLst>
          <pc:docMk/>
          <pc:sldMk cId="4039477753" sldId="296"/>
        </pc:sldMkLst>
        <pc:graphicFrameChg chg="mod modGraphic">
          <ac:chgData name="Mrs S Thomas" userId="S::s.thomas@kingswolverhampton.co.uk::4f3d130d-41bb-447c-be75-774d686e20e5" providerId="AD" clId="Web-{DCED0A22-6B70-4AFF-93E8-A13A2C0BCE57}" dt="2023-11-29T15:39:04.245" v="248" actId="1076"/>
          <ac:graphicFrameMkLst>
            <pc:docMk/>
            <pc:sldMk cId="4039477753" sldId="296"/>
            <ac:graphicFrameMk id="18" creationId="{B5D4BB55-6FC2-3D34-79E8-9183B1DF8A8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F7EBF-3F05-4CE4-B3CB-07FBE0E39286}" type="datetimeFigureOut">
              <a:rPr lang="en-GB" smtClean="0"/>
              <a:t>30/11/2023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DB81B-3F80-47C9-BD7C-CD6C0DD8DAF3}" type="slidenum">
              <a:rPr lang="en-GB" smtClean="0"/>
              <a:t>‹#›</a:t>
            </a:fld>
            <a:endParaRPr lang="en-GB"/>
          </a:p>
        </p:txBody>
      </p:sp>
    </p:spTree>
    <p:extLst>
      <p:ext uri="{BB962C8B-B14F-4D97-AF65-F5344CB8AC3E}">
        <p14:creationId xmlns:p14="http://schemas.microsoft.com/office/powerpoint/2010/main" val="327905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1</a:t>
            </a:fld>
            <a:endParaRPr lang="en-GB"/>
          </a:p>
        </p:txBody>
      </p:sp>
    </p:spTree>
    <p:extLst>
      <p:ext uri="{BB962C8B-B14F-4D97-AF65-F5344CB8AC3E}">
        <p14:creationId xmlns:p14="http://schemas.microsoft.com/office/powerpoint/2010/main" val="3478449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10</a:t>
            </a:fld>
            <a:endParaRPr lang="en-GB"/>
          </a:p>
        </p:txBody>
      </p:sp>
    </p:spTree>
    <p:extLst>
      <p:ext uri="{BB962C8B-B14F-4D97-AF65-F5344CB8AC3E}">
        <p14:creationId xmlns:p14="http://schemas.microsoft.com/office/powerpoint/2010/main" val="41624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11</a:t>
            </a:fld>
            <a:endParaRPr lang="en-GB"/>
          </a:p>
        </p:txBody>
      </p:sp>
    </p:spTree>
    <p:extLst>
      <p:ext uri="{BB962C8B-B14F-4D97-AF65-F5344CB8AC3E}">
        <p14:creationId xmlns:p14="http://schemas.microsoft.com/office/powerpoint/2010/main" val="227840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12</a:t>
            </a:fld>
            <a:endParaRPr lang="en-GB"/>
          </a:p>
        </p:txBody>
      </p:sp>
    </p:spTree>
    <p:extLst>
      <p:ext uri="{BB962C8B-B14F-4D97-AF65-F5344CB8AC3E}">
        <p14:creationId xmlns:p14="http://schemas.microsoft.com/office/powerpoint/2010/main" val="247195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13</a:t>
            </a:fld>
            <a:endParaRPr lang="en-GB"/>
          </a:p>
        </p:txBody>
      </p:sp>
    </p:spTree>
    <p:extLst>
      <p:ext uri="{BB962C8B-B14F-4D97-AF65-F5344CB8AC3E}">
        <p14:creationId xmlns:p14="http://schemas.microsoft.com/office/powerpoint/2010/main" val="402408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14</a:t>
            </a:fld>
            <a:endParaRPr lang="en-GB"/>
          </a:p>
        </p:txBody>
      </p:sp>
    </p:spTree>
    <p:extLst>
      <p:ext uri="{BB962C8B-B14F-4D97-AF65-F5344CB8AC3E}">
        <p14:creationId xmlns:p14="http://schemas.microsoft.com/office/powerpoint/2010/main" val="338906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2</a:t>
            </a:fld>
            <a:endParaRPr lang="en-GB"/>
          </a:p>
        </p:txBody>
      </p:sp>
    </p:spTree>
    <p:extLst>
      <p:ext uri="{BB962C8B-B14F-4D97-AF65-F5344CB8AC3E}">
        <p14:creationId xmlns:p14="http://schemas.microsoft.com/office/powerpoint/2010/main" val="125278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3</a:t>
            </a:fld>
            <a:endParaRPr lang="en-GB"/>
          </a:p>
        </p:txBody>
      </p:sp>
    </p:spTree>
    <p:extLst>
      <p:ext uri="{BB962C8B-B14F-4D97-AF65-F5344CB8AC3E}">
        <p14:creationId xmlns:p14="http://schemas.microsoft.com/office/powerpoint/2010/main" val="213598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4</a:t>
            </a:fld>
            <a:endParaRPr lang="en-GB"/>
          </a:p>
        </p:txBody>
      </p:sp>
    </p:spTree>
    <p:extLst>
      <p:ext uri="{BB962C8B-B14F-4D97-AF65-F5344CB8AC3E}">
        <p14:creationId xmlns:p14="http://schemas.microsoft.com/office/powerpoint/2010/main" val="230235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5</a:t>
            </a:fld>
            <a:endParaRPr lang="en-GB"/>
          </a:p>
        </p:txBody>
      </p:sp>
    </p:spTree>
    <p:extLst>
      <p:ext uri="{BB962C8B-B14F-4D97-AF65-F5344CB8AC3E}">
        <p14:creationId xmlns:p14="http://schemas.microsoft.com/office/powerpoint/2010/main" val="152370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6</a:t>
            </a:fld>
            <a:endParaRPr lang="en-GB"/>
          </a:p>
        </p:txBody>
      </p:sp>
    </p:spTree>
    <p:extLst>
      <p:ext uri="{BB962C8B-B14F-4D97-AF65-F5344CB8AC3E}">
        <p14:creationId xmlns:p14="http://schemas.microsoft.com/office/powerpoint/2010/main" val="48248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7</a:t>
            </a:fld>
            <a:endParaRPr lang="en-GB"/>
          </a:p>
        </p:txBody>
      </p:sp>
    </p:spTree>
    <p:extLst>
      <p:ext uri="{BB962C8B-B14F-4D97-AF65-F5344CB8AC3E}">
        <p14:creationId xmlns:p14="http://schemas.microsoft.com/office/powerpoint/2010/main" val="13505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8</a:t>
            </a:fld>
            <a:endParaRPr lang="en-GB"/>
          </a:p>
        </p:txBody>
      </p:sp>
    </p:spTree>
    <p:extLst>
      <p:ext uri="{BB962C8B-B14F-4D97-AF65-F5344CB8AC3E}">
        <p14:creationId xmlns:p14="http://schemas.microsoft.com/office/powerpoint/2010/main" val="304063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9F826-C1E6-4C6B-9BFB-D469763277B1}" type="slidenum">
              <a:rPr lang="en-GB" smtClean="0"/>
              <a:t>9</a:t>
            </a:fld>
            <a:endParaRPr lang="en-GB"/>
          </a:p>
        </p:txBody>
      </p:sp>
    </p:spTree>
    <p:extLst>
      <p:ext uri="{BB962C8B-B14F-4D97-AF65-F5344CB8AC3E}">
        <p14:creationId xmlns:p14="http://schemas.microsoft.com/office/powerpoint/2010/main" val="3064866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D6F4E4-6CEE-4A4F-A8E1-D94B47C1387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F6810-CA5E-4338-8D20-27457AA0837C}" type="slidenum">
              <a:rPr lang="en-GB" smtClean="0"/>
              <a:t>‹#›</a:t>
            </a:fld>
            <a:endParaRPr lang="en-GB"/>
          </a:p>
        </p:txBody>
      </p:sp>
    </p:spTree>
    <p:extLst>
      <p:ext uri="{BB962C8B-B14F-4D97-AF65-F5344CB8AC3E}">
        <p14:creationId xmlns:p14="http://schemas.microsoft.com/office/powerpoint/2010/main" val="357584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D6F4E4-6CEE-4A4F-A8E1-D94B47C1387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F6810-CA5E-4338-8D20-27457AA0837C}" type="slidenum">
              <a:rPr lang="en-GB" smtClean="0"/>
              <a:t>‹#›</a:t>
            </a:fld>
            <a:endParaRPr lang="en-GB"/>
          </a:p>
        </p:txBody>
      </p:sp>
    </p:spTree>
    <p:extLst>
      <p:ext uri="{BB962C8B-B14F-4D97-AF65-F5344CB8AC3E}">
        <p14:creationId xmlns:p14="http://schemas.microsoft.com/office/powerpoint/2010/main" val="358072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D6F4E4-6CEE-4A4F-A8E1-D94B47C1387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F6810-CA5E-4338-8D20-27457AA0837C}" type="slidenum">
              <a:rPr lang="en-GB" smtClean="0"/>
              <a:t>‹#›</a:t>
            </a:fld>
            <a:endParaRPr lang="en-GB"/>
          </a:p>
        </p:txBody>
      </p:sp>
    </p:spTree>
    <p:extLst>
      <p:ext uri="{BB962C8B-B14F-4D97-AF65-F5344CB8AC3E}">
        <p14:creationId xmlns:p14="http://schemas.microsoft.com/office/powerpoint/2010/main" val="417427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D6F4E4-6CEE-4A4F-A8E1-D94B47C1387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F6810-CA5E-4338-8D20-27457AA0837C}" type="slidenum">
              <a:rPr lang="en-GB" smtClean="0"/>
              <a:t>‹#›</a:t>
            </a:fld>
            <a:endParaRPr lang="en-GB"/>
          </a:p>
        </p:txBody>
      </p:sp>
    </p:spTree>
    <p:extLst>
      <p:ext uri="{BB962C8B-B14F-4D97-AF65-F5344CB8AC3E}">
        <p14:creationId xmlns:p14="http://schemas.microsoft.com/office/powerpoint/2010/main" val="154764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6F4E4-6CEE-4A4F-A8E1-D94B47C1387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F6810-CA5E-4338-8D20-27457AA0837C}" type="slidenum">
              <a:rPr lang="en-GB" smtClean="0"/>
              <a:t>‹#›</a:t>
            </a:fld>
            <a:endParaRPr lang="en-GB"/>
          </a:p>
        </p:txBody>
      </p:sp>
    </p:spTree>
    <p:extLst>
      <p:ext uri="{BB962C8B-B14F-4D97-AF65-F5344CB8AC3E}">
        <p14:creationId xmlns:p14="http://schemas.microsoft.com/office/powerpoint/2010/main" val="126468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D6F4E4-6CEE-4A4F-A8E1-D94B47C13875}"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5F6810-CA5E-4338-8D20-27457AA0837C}" type="slidenum">
              <a:rPr lang="en-GB" smtClean="0"/>
              <a:t>‹#›</a:t>
            </a:fld>
            <a:endParaRPr lang="en-GB"/>
          </a:p>
        </p:txBody>
      </p:sp>
    </p:spTree>
    <p:extLst>
      <p:ext uri="{BB962C8B-B14F-4D97-AF65-F5344CB8AC3E}">
        <p14:creationId xmlns:p14="http://schemas.microsoft.com/office/powerpoint/2010/main" val="84847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DD6F4E4-6CEE-4A4F-A8E1-D94B47C13875}" type="datetimeFigureOut">
              <a:rPr lang="en-GB" smtClean="0"/>
              <a:t>30/11/2023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5F6810-CA5E-4338-8D20-27457AA0837C}" type="slidenum">
              <a:rPr lang="en-GB" smtClean="0"/>
              <a:t>‹#›</a:t>
            </a:fld>
            <a:endParaRPr lang="en-GB"/>
          </a:p>
        </p:txBody>
      </p:sp>
    </p:spTree>
    <p:extLst>
      <p:ext uri="{BB962C8B-B14F-4D97-AF65-F5344CB8AC3E}">
        <p14:creationId xmlns:p14="http://schemas.microsoft.com/office/powerpoint/2010/main" val="193737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D6F4E4-6CEE-4A4F-A8E1-D94B47C13875}" type="datetimeFigureOut">
              <a:rPr lang="en-GB" smtClean="0"/>
              <a:t>30/11/2023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5F6810-CA5E-4338-8D20-27457AA0837C}" type="slidenum">
              <a:rPr lang="en-GB" smtClean="0"/>
              <a:t>‹#›</a:t>
            </a:fld>
            <a:endParaRPr lang="en-GB"/>
          </a:p>
        </p:txBody>
      </p:sp>
    </p:spTree>
    <p:extLst>
      <p:ext uri="{BB962C8B-B14F-4D97-AF65-F5344CB8AC3E}">
        <p14:creationId xmlns:p14="http://schemas.microsoft.com/office/powerpoint/2010/main" val="151498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6F4E4-6CEE-4A4F-A8E1-D94B47C13875}" type="datetimeFigureOut">
              <a:rPr lang="en-GB" smtClean="0"/>
              <a:t>30/11/2023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5F6810-CA5E-4338-8D20-27457AA0837C}" type="slidenum">
              <a:rPr lang="en-GB" smtClean="0"/>
              <a:t>‹#›</a:t>
            </a:fld>
            <a:endParaRPr lang="en-GB"/>
          </a:p>
        </p:txBody>
      </p:sp>
    </p:spTree>
    <p:extLst>
      <p:ext uri="{BB962C8B-B14F-4D97-AF65-F5344CB8AC3E}">
        <p14:creationId xmlns:p14="http://schemas.microsoft.com/office/powerpoint/2010/main" val="295107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D6F4E4-6CEE-4A4F-A8E1-D94B47C13875}"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5F6810-CA5E-4338-8D20-27457AA0837C}" type="slidenum">
              <a:rPr lang="en-GB" smtClean="0"/>
              <a:t>‹#›</a:t>
            </a:fld>
            <a:endParaRPr lang="en-GB"/>
          </a:p>
        </p:txBody>
      </p:sp>
    </p:spTree>
    <p:extLst>
      <p:ext uri="{BB962C8B-B14F-4D97-AF65-F5344CB8AC3E}">
        <p14:creationId xmlns:p14="http://schemas.microsoft.com/office/powerpoint/2010/main" val="64193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D6F4E4-6CEE-4A4F-A8E1-D94B47C13875}"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5F6810-CA5E-4338-8D20-27457AA0837C}" type="slidenum">
              <a:rPr lang="en-GB" smtClean="0"/>
              <a:t>‹#›</a:t>
            </a:fld>
            <a:endParaRPr lang="en-GB"/>
          </a:p>
        </p:txBody>
      </p:sp>
    </p:spTree>
    <p:extLst>
      <p:ext uri="{BB962C8B-B14F-4D97-AF65-F5344CB8AC3E}">
        <p14:creationId xmlns:p14="http://schemas.microsoft.com/office/powerpoint/2010/main" val="275628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6F4E4-6CEE-4A4F-A8E1-D94B47C13875}" type="datetimeFigureOut">
              <a:rPr lang="en-GB" smtClean="0"/>
              <a:t>30/11/2023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6810-CA5E-4338-8D20-27457AA0837C}" type="slidenum">
              <a:rPr lang="en-GB" smtClean="0"/>
              <a:t>‹#›</a:t>
            </a:fld>
            <a:endParaRPr lang="en-GB"/>
          </a:p>
        </p:txBody>
      </p:sp>
    </p:spTree>
    <p:extLst>
      <p:ext uri="{BB962C8B-B14F-4D97-AF65-F5344CB8AC3E}">
        <p14:creationId xmlns:p14="http://schemas.microsoft.com/office/powerpoint/2010/main" val="2285902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forms.office.com/e/bPmTfbpPnX?origin=lprLink"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wex@kingswolverhampton.co.u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mailto:s.thomas@kingswolverhampton.co.uk"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hyperlink" Target="https://www.vodafone.co.uk/newscentre/smart-living/digital-parenting/work-experience-how-to-help-your-child-find-a-useful-placement/" TargetMode="External"/><Relationship Id="rId3" Type="http://schemas.openxmlformats.org/officeDocument/2006/relationships/image" Target="../media/image1.png"/><Relationship Id="rId7" Type="http://schemas.openxmlformats.org/officeDocument/2006/relationships/hyperlink" Target="https://barclayslifeskills.com/families/blog/mind-the-gap-making-the-leap-from-school-to-wor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speakersforschools.org/work-experience-opportunities/" TargetMode="External"/><Relationship Id="rId5" Type="http://schemas.openxmlformats.org/officeDocument/2006/relationships/hyperlink" Target="https://www.prospects.ac.uk/jobs-and-work-experience/work-experience-and-internships" TargetMode="External"/><Relationship Id="rId10" Type="http://schemas.openxmlformats.org/officeDocument/2006/relationships/hyperlink" Target="https://thinkstudent.co.uk/ideas-for-work-experience/" TargetMode="External"/><Relationship Id="rId4" Type="http://schemas.openxmlformats.org/officeDocument/2006/relationships/hyperlink" Target="https://nationalcareers.service.gov.uk/careers-advice/types-of-work-experience" TargetMode="External"/><Relationship Id="rId9" Type="http://schemas.openxmlformats.org/officeDocument/2006/relationships/hyperlink" Target="https://successatschool.org/advice/helping-your-child-gain-work-experience/122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4317" y="5865819"/>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1" y="62149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92221" y="6297066"/>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pic>
        <p:nvPicPr>
          <p:cNvPr id="3" name="Picture 2">
            <a:extLst>
              <a:ext uri="{FF2B5EF4-FFF2-40B4-BE49-F238E27FC236}">
                <a16:creationId xmlns:a16="http://schemas.microsoft.com/office/drawing/2014/main" id="{2029B3A1-95A1-A642-D8DF-88C9CEFDD881}"/>
              </a:ext>
            </a:extLst>
          </p:cNvPr>
          <p:cNvPicPr>
            <a:picLocks noChangeAspect="1"/>
          </p:cNvPicPr>
          <p:nvPr/>
        </p:nvPicPr>
        <p:blipFill>
          <a:blip r:embed="rId4"/>
          <a:stretch>
            <a:fillRect/>
          </a:stretch>
        </p:blipFill>
        <p:spPr>
          <a:xfrm>
            <a:off x="3023983" y="1672303"/>
            <a:ext cx="8839966" cy="3755461"/>
          </a:xfrm>
          <a:prstGeom prst="rect">
            <a:avLst/>
          </a:prstGeom>
        </p:spPr>
      </p:pic>
      <p:sp>
        <p:nvSpPr>
          <p:cNvPr id="13" name="TextBox 12">
            <a:extLst>
              <a:ext uri="{FF2B5EF4-FFF2-40B4-BE49-F238E27FC236}">
                <a16:creationId xmlns:a16="http://schemas.microsoft.com/office/drawing/2014/main" id="{630D8AA2-851C-60F9-8507-C5B90A0D4BC0}"/>
              </a:ext>
            </a:extLst>
          </p:cNvPr>
          <p:cNvSpPr txBox="1"/>
          <p:nvPr/>
        </p:nvSpPr>
        <p:spPr>
          <a:xfrm>
            <a:off x="1610860" y="117133"/>
            <a:ext cx="9093583" cy="1200329"/>
          </a:xfrm>
          <a:prstGeom prst="rect">
            <a:avLst/>
          </a:prstGeom>
          <a:noFill/>
        </p:spPr>
        <p:txBody>
          <a:bodyPr wrap="square" lIns="91440" tIns="45720" rIns="91440" bIns="45720" anchor="t">
            <a:spAutoFit/>
          </a:bodyPr>
          <a:lstStyle/>
          <a:p>
            <a:pPr algn="ctr"/>
            <a:r>
              <a:rPr lang="en-GB" sz="3600" dirty="0">
                <a:solidFill>
                  <a:schemeClr val="tx2"/>
                </a:solidFill>
                <a:latin typeface="Impact"/>
              </a:rPr>
              <a:t>Work Experience Year 12, 1st to 5th July 2024 Year 10, 4</a:t>
            </a:r>
            <a:r>
              <a:rPr lang="en-GB" sz="3600" baseline="30000" dirty="0">
                <a:solidFill>
                  <a:schemeClr val="tx2"/>
                </a:solidFill>
                <a:latin typeface="Impact"/>
              </a:rPr>
              <a:t>th</a:t>
            </a:r>
            <a:r>
              <a:rPr lang="en-GB" sz="3600" dirty="0">
                <a:solidFill>
                  <a:schemeClr val="tx2"/>
                </a:solidFill>
                <a:latin typeface="Impact"/>
              </a:rPr>
              <a:t> to 6</a:t>
            </a:r>
            <a:r>
              <a:rPr lang="en-GB" sz="3600" baseline="30000" dirty="0">
                <a:solidFill>
                  <a:schemeClr val="tx2"/>
                </a:solidFill>
                <a:latin typeface="Impact"/>
              </a:rPr>
              <a:t>th</a:t>
            </a:r>
            <a:r>
              <a:rPr lang="en-GB" sz="3600" dirty="0">
                <a:solidFill>
                  <a:schemeClr val="tx2"/>
                </a:solidFill>
                <a:latin typeface="Impact"/>
              </a:rPr>
              <a:t> September 2024</a:t>
            </a:r>
          </a:p>
        </p:txBody>
      </p:sp>
      <p:pic>
        <p:nvPicPr>
          <p:cNvPr id="20" name="Picture 19">
            <a:extLst>
              <a:ext uri="{FF2B5EF4-FFF2-40B4-BE49-F238E27FC236}">
                <a16:creationId xmlns:a16="http://schemas.microsoft.com/office/drawing/2014/main" id="{783EE98B-85AC-4362-C313-0A5DCA9D70B7}"/>
              </a:ext>
            </a:extLst>
          </p:cNvPr>
          <p:cNvPicPr>
            <a:picLocks noChangeAspect="1"/>
          </p:cNvPicPr>
          <p:nvPr/>
        </p:nvPicPr>
        <p:blipFill>
          <a:blip r:embed="rId5"/>
          <a:stretch>
            <a:fillRect/>
          </a:stretch>
        </p:blipFill>
        <p:spPr>
          <a:xfrm>
            <a:off x="715510" y="1121540"/>
            <a:ext cx="1790700" cy="2543175"/>
          </a:xfrm>
          <a:prstGeom prst="rect">
            <a:avLst/>
          </a:prstGeom>
        </p:spPr>
      </p:pic>
      <p:sp>
        <p:nvSpPr>
          <p:cNvPr id="23" name="TextBox 22">
            <a:extLst>
              <a:ext uri="{FF2B5EF4-FFF2-40B4-BE49-F238E27FC236}">
                <a16:creationId xmlns:a16="http://schemas.microsoft.com/office/drawing/2014/main" id="{F25C7C06-87EE-43E2-2AC8-1BFD34E16577}"/>
              </a:ext>
            </a:extLst>
          </p:cNvPr>
          <p:cNvSpPr txBox="1"/>
          <p:nvPr/>
        </p:nvSpPr>
        <p:spPr>
          <a:xfrm>
            <a:off x="601438" y="3905702"/>
            <a:ext cx="2091575" cy="2246769"/>
          </a:xfrm>
          <a:prstGeom prst="rect">
            <a:avLst/>
          </a:prstGeom>
          <a:noFill/>
          <a:ln>
            <a:solidFill>
              <a:schemeClr val="tx2"/>
            </a:solidFill>
          </a:ln>
        </p:spPr>
        <p:txBody>
          <a:bodyPr wrap="square">
            <a:spAutoFit/>
          </a:bodyPr>
          <a:lstStyle/>
          <a:p>
            <a:pPr algn="ctr"/>
            <a:r>
              <a:rPr lang="en-GB" sz="2000" b="1" dirty="0">
                <a:solidFill>
                  <a:schemeClr val="tx2"/>
                </a:solidFill>
              </a:rPr>
              <a:t>Making the most of work experience 2024</a:t>
            </a:r>
          </a:p>
          <a:p>
            <a:pPr algn="ctr"/>
            <a:r>
              <a:rPr lang="en-GB" sz="2000" b="1" dirty="0">
                <a:solidFill>
                  <a:schemeClr val="tx2"/>
                </a:solidFill>
              </a:rPr>
              <a:t>Mrs Thomas – Head of Work Faculty and Careers Lead</a:t>
            </a:r>
          </a:p>
        </p:txBody>
      </p:sp>
    </p:spTree>
    <p:extLst>
      <p:ext uri="{BB962C8B-B14F-4D97-AF65-F5344CB8AC3E}">
        <p14:creationId xmlns:p14="http://schemas.microsoft.com/office/powerpoint/2010/main" val="83439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4317" y="5865819"/>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1" y="62149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92221" y="6297066"/>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aphicFrame>
        <p:nvGraphicFramePr>
          <p:cNvPr id="18" name="Table 4">
            <a:extLst>
              <a:ext uri="{FF2B5EF4-FFF2-40B4-BE49-F238E27FC236}">
                <a16:creationId xmlns:a16="http://schemas.microsoft.com/office/drawing/2014/main" id="{B5D4BB55-6FC2-3D34-79E8-9183B1DF8A87}"/>
              </a:ext>
            </a:extLst>
          </p:cNvPr>
          <p:cNvGraphicFramePr>
            <a:graphicFrameLocks noGrp="1"/>
          </p:cNvGraphicFramePr>
          <p:nvPr>
            <p:extLst>
              <p:ext uri="{D42A27DB-BD31-4B8C-83A1-F6EECF244321}">
                <p14:modId xmlns:p14="http://schemas.microsoft.com/office/powerpoint/2010/main" val="138659282"/>
              </p:ext>
            </p:extLst>
          </p:nvPr>
        </p:nvGraphicFramePr>
        <p:xfrm>
          <a:off x="907473" y="1050635"/>
          <a:ext cx="7787098" cy="5018629"/>
        </p:xfrm>
        <a:graphic>
          <a:graphicData uri="http://schemas.openxmlformats.org/drawingml/2006/table">
            <a:tbl>
              <a:tblPr firstRow="1" bandRow="1">
                <a:tableStyleId>{5C22544A-7EE6-4342-B048-85BDC9FD1C3A}</a:tableStyleId>
              </a:tblPr>
              <a:tblGrid>
                <a:gridCol w="2920162">
                  <a:extLst>
                    <a:ext uri="{9D8B030D-6E8A-4147-A177-3AD203B41FA5}">
                      <a16:colId xmlns:a16="http://schemas.microsoft.com/office/drawing/2014/main" val="1981686378"/>
                    </a:ext>
                  </a:extLst>
                </a:gridCol>
                <a:gridCol w="4866936">
                  <a:extLst>
                    <a:ext uri="{9D8B030D-6E8A-4147-A177-3AD203B41FA5}">
                      <a16:colId xmlns:a16="http://schemas.microsoft.com/office/drawing/2014/main" val="4109529543"/>
                    </a:ext>
                  </a:extLst>
                </a:gridCol>
              </a:tblGrid>
              <a:tr h="716947">
                <a:tc>
                  <a:txBody>
                    <a:bodyPr/>
                    <a:lstStyle/>
                    <a:p>
                      <a:r>
                        <a:rPr lang="en-GB" sz="1400" dirty="0"/>
                        <a:t>Date</a:t>
                      </a:r>
                    </a:p>
                  </a:txBody>
                  <a:tcPr/>
                </a:tc>
                <a:tc>
                  <a:txBody>
                    <a:bodyPr/>
                    <a:lstStyle/>
                    <a:p>
                      <a:r>
                        <a:rPr lang="en-GB" sz="1400" dirty="0"/>
                        <a:t>To do ….</a:t>
                      </a:r>
                    </a:p>
                  </a:txBody>
                  <a:tcPr/>
                </a:tc>
                <a:extLst>
                  <a:ext uri="{0D108BD9-81ED-4DB2-BD59-A6C34878D82A}">
                    <a16:rowId xmlns:a16="http://schemas.microsoft.com/office/drawing/2014/main" val="519791495"/>
                  </a:ext>
                </a:extLst>
              </a:tr>
              <a:tr h="716947">
                <a:tc>
                  <a:txBody>
                    <a:bodyPr/>
                    <a:lstStyle/>
                    <a:p>
                      <a:pPr lvl="0">
                        <a:buNone/>
                      </a:pPr>
                      <a:r>
                        <a:rPr lang="en-GB" sz="1400" dirty="0"/>
                        <a:t>Wednesday 29th November 2023</a:t>
                      </a:r>
                    </a:p>
                  </a:txBody>
                  <a:tcPr/>
                </a:tc>
                <a:tc>
                  <a:txBody>
                    <a:bodyPr/>
                    <a:lstStyle/>
                    <a:p>
                      <a:pPr lvl="0">
                        <a:buNone/>
                      </a:pPr>
                      <a:r>
                        <a:rPr lang="en-GB" sz="1400" dirty="0"/>
                        <a:t>Parents work experience information evening</a:t>
                      </a:r>
                    </a:p>
                  </a:txBody>
                  <a:tcPr/>
                </a:tc>
                <a:extLst>
                  <a:ext uri="{0D108BD9-81ED-4DB2-BD59-A6C34878D82A}">
                    <a16:rowId xmlns:a16="http://schemas.microsoft.com/office/drawing/2014/main" val="3552079814"/>
                  </a:ext>
                </a:extLst>
              </a:tr>
              <a:tr h="716947">
                <a:tc>
                  <a:txBody>
                    <a:bodyPr/>
                    <a:lstStyle/>
                    <a:p>
                      <a:pPr lvl="0">
                        <a:buNone/>
                      </a:pPr>
                      <a:r>
                        <a:rPr lang="en-GB" sz="1400" dirty="0"/>
                        <a:t>Friday 1st December </a:t>
                      </a:r>
                    </a:p>
                  </a:txBody>
                  <a:tcPr/>
                </a:tc>
                <a:tc>
                  <a:txBody>
                    <a:bodyPr/>
                    <a:lstStyle/>
                    <a:p>
                      <a:pPr lvl="0">
                        <a:buNone/>
                      </a:pPr>
                      <a:r>
                        <a:rPr lang="en-GB" sz="1400" dirty="0"/>
                        <a:t>Work experience launch assembly </a:t>
                      </a:r>
                    </a:p>
                  </a:txBody>
                  <a:tcPr/>
                </a:tc>
                <a:extLst>
                  <a:ext uri="{0D108BD9-81ED-4DB2-BD59-A6C34878D82A}">
                    <a16:rowId xmlns:a16="http://schemas.microsoft.com/office/drawing/2014/main" val="3933504910"/>
                  </a:ext>
                </a:extLst>
              </a:tr>
              <a:tr h="716947">
                <a:tc>
                  <a:txBody>
                    <a:bodyPr/>
                    <a:lstStyle/>
                    <a:p>
                      <a:pPr lvl="0">
                        <a:buNone/>
                      </a:pPr>
                      <a:r>
                        <a:rPr lang="en-GB" sz="1400" dirty="0"/>
                        <a:t>Friday 12th April 2024</a:t>
                      </a:r>
                    </a:p>
                  </a:txBody>
                  <a:tcPr/>
                </a:tc>
                <a:tc>
                  <a:txBody>
                    <a:bodyPr/>
                    <a:lstStyle/>
                    <a:p>
                      <a:pPr lvl="0">
                        <a:buNone/>
                      </a:pPr>
                      <a:r>
                        <a:rPr lang="en-GB" sz="1400" dirty="0"/>
                        <a:t>Year 12 – Final date for placement details to be submitted and consent form signed</a:t>
                      </a:r>
                    </a:p>
                  </a:txBody>
                  <a:tcPr/>
                </a:tc>
                <a:extLst>
                  <a:ext uri="{0D108BD9-81ED-4DB2-BD59-A6C34878D82A}">
                    <a16:rowId xmlns:a16="http://schemas.microsoft.com/office/drawing/2014/main" val="493125654"/>
                  </a:ext>
                </a:extLst>
              </a:tr>
              <a:tr h="716947">
                <a:tc>
                  <a:txBody>
                    <a:bodyPr/>
                    <a:lstStyle/>
                    <a:p>
                      <a:pPr lvl="0">
                        <a:buNone/>
                      </a:pPr>
                      <a:r>
                        <a:rPr lang="en-GB" sz="1400"/>
                        <a:t>17th to 21st June 2024</a:t>
                      </a:r>
                    </a:p>
                  </a:txBody>
                  <a:tcPr/>
                </a:tc>
                <a:tc>
                  <a:txBody>
                    <a:bodyPr/>
                    <a:lstStyle/>
                    <a:p>
                      <a:pPr lvl="0">
                        <a:buNone/>
                      </a:pPr>
                      <a:r>
                        <a:rPr lang="en-GB" sz="1400" dirty="0"/>
                        <a:t>Placement to be contacted by year 12 students</a:t>
                      </a:r>
                    </a:p>
                  </a:txBody>
                  <a:tcPr/>
                </a:tc>
                <a:extLst>
                  <a:ext uri="{0D108BD9-81ED-4DB2-BD59-A6C34878D82A}">
                    <a16:rowId xmlns:a16="http://schemas.microsoft.com/office/drawing/2014/main" val="1469123205"/>
                  </a:ext>
                </a:extLst>
              </a:tr>
              <a:tr h="716947">
                <a:tc>
                  <a:txBody>
                    <a:bodyPr/>
                    <a:lstStyle/>
                    <a:p>
                      <a:r>
                        <a:rPr lang="en-GB" sz="1400" dirty="0"/>
                        <a:t>1st to 5th   July 2024</a:t>
                      </a:r>
                    </a:p>
                  </a:txBody>
                  <a:tcPr/>
                </a:tc>
                <a:tc>
                  <a:txBody>
                    <a:bodyPr/>
                    <a:lstStyle/>
                    <a:p>
                      <a:r>
                        <a:rPr lang="en-GB" sz="1400" dirty="0"/>
                        <a:t>Work experience placement for year 12 students</a:t>
                      </a:r>
                    </a:p>
                  </a:txBody>
                  <a:tcPr/>
                </a:tc>
                <a:extLst>
                  <a:ext uri="{0D108BD9-81ED-4DB2-BD59-A6C34878D82A}">
                    <a16:rowId xmlns:a16="http://schemas.microsoft.com/office/drawing/2014/main" val="3970020873"/>
                  </a:ext>
                </a:extLst>
              </a:tr>
              <a:tr h="716947">
                <a:tc>
                  <a:txBody>
                    <a:bodyPr/>
                    <a:lstStyle/>
                    <a:p>
                      <a:r>
                        <a:rPr lang="en-GB" sz="1400" dirty="0"/>
                        <a:t>8th July  2024</a:t>
                      </a:r>
                    </a:p>
                  </a:txBody>
                  <a:tcPr/>
                </a:tc>
                <a:tc>
                  <a:txBody>
                    <a:bodyPr/>
                    <a:lstStyle/>
                    <a:p>
                      <a:r>
                        <a:rPr lang="en-GB" sz="1400" dirty="0"/>
                        <a:t>Work experience debrief and feedback</a:t>
                      </a:r>
                    </a:p>
                  </a:txBody>
                  <a:tcPr/>
                </a:tc>
                <a:extLst>
                  <a:ext uri="{0D108BD9-81ED-4DB2-BD59-A6C34878D82A}">
                    <a16:rowId xmlns:a16="http://schemas.microsoft.com/office/drawing/2014/main" val="1637214528"/>
                  </a:ext>
                </a:extLst>
              </a:tr>
            </a:tbl>
          </a:graphicData>
        </a:graphic>
      </p:graphicFrame>
      <p:pic>
        <p:nvPicPr>
          <p:cNvPr id="19" name="Picture 18">
            <a:extLst>
              <a:ext uri="{FF2B5EF4-FFF2-40B4-BE49-F238E27FC236}">
                <a16:creationId xmlns:a16="http://schemas.microsoft.com/office/drawing/2014/main" id="{36176A2B-E1D9-236A-B633-9492CABFE2E6}"/>
              </a:ext>
            </a:extLst>
          </p:cNvPr>
          <p:cNvPicPr>
            <a:picLocks noChangeAspect="1"/>
          </p:cNvPicPr>
          <p:nvPr/>
        </p:nvPicPr>
        <p:blipFill>
          <a:blip r:embed="rId4"/>
          <a:stretch>
            <a:fillRect/>
          </a:stretch>
        </p:blipFill>
        <p:spPr>
          <a:xfrm>
            <a:off x="8832057" y="1361440"/>
            <a:ext cx="3065024" cy="4170802"/>
          </a:xfrm>
          <a:prstGeom prst="rect">
            <a:avLst/>
          </a:prstGeom>
        </p:spPr>
      </p:pic>
      <p:sp>
        <p:nvSpPr>
          <p:cNvPr id="3" name="TextBox 2">
            <a:extLst>
              <a:ext uri="{FF2B5EF4-FFF2-40B4-BE49-F238E27FC236}">
                <a16:creationId xmlns:a16="http://schemas.microsoft.com/office/drawing/2014/main" id="{E0FEC076-6771-1829-B06E-4516A20ABF78}"/>
              </a:ext>
            </a:extLst>
          </p:cNvPr>
          <p:cNvSpPr txBox="1"/>
          <p:nvPr/>
        </p:nvSpPr>
        <p:spPr>
          <a:xfrm>
            <a:off x="3235036" y="235527"/>
            <a:ext cx="410094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cs typeface="Calibri"/>
              </a:rPr>
              <a:t>Key dates – Year 12</a:t>
            </a:r>
            <a:endParaRPr lang="en-GB" sz="3200" b="1" dirty="0"/>
          </a:p>
        </p:txBody>
      </p:sp>
    </p:spTree>
    <p:extLst>
      <p:ext uri="{BB962C8B-B14F-4D97-AF65-F5344CB8AC3E}">
        <p14:creationId xmlns:p14="http://schemas.microsoft.com/office/powerpoint/2010/main" val="403947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4317" y="5865819"/>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1" y="62149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92221" y="6297066"/>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pic>
        <p:nvPicPr>
          <p:cNvPr id="19" name="Picture 18">
            <a:extLst>
              <a:ext uri="{FF2B5EF4-FFF2-40B4-BE49-F238E27FC236}">
                <a16:creationId xmlns:a16="http://schemas.microsoft.com/office/drawing/2014/main" id="{36176A2B-E1D9-236A-B633-9492CABFE2E6}"/>
              </a:ext>
            </a:extLst>
          </p:cNvPr>
          <p:cNvPicPr>
            <a:picLocks noChangeAspect="1"/>
          </p:cNvPicPr>
          <p:nvPr/>
        </p:nvPicPr>
        <p:blipFill>
          <a:blip r:embed="rId4"/>
          <a:stretch>
            <a:fillRect/>
          </a:stretch>
        </p:blipFill>
        <p:spPr>
          <a:xfrm>
            <a:off x="8832057" y="1361440"/>
            <a:ext cx="3065024" cy="4170802"/>
          </a:xfrm>
          <a:prstGeom prst="rect">
            <a:avLst/>
          </a:prstGeom>
        </p:spPr>
      </p:pic>
      <p:sp>
        <p:nvSpPr>
          <p:cNvPr id="3" name="TextBox 2">
            <a:extLst>
              <a:ext uri="{FF2B5EF4-FFF2-40B4-BE49-F238E27FC236}">
                <a16:creationId xmlns:a16="http://schemas.microsoft.com/office/drawing/2014/main" id="{8E766CA3-BC57-ED98-BA04-EB7501CDDCB8}"/>
              </a:ext>
            </a:extLst>
          </p:cNvPr>
          <p:cNvSpPr txBox="1"/>
          <p:nvPr/>
        </p:nvSpPr>
        <p:spPr>
          <a:xfrm>
            <a:off x="3221181" y="581891"/>
            <a:ext cx="403167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cs typeface="Calibri"/>
              </a:rPr>
              <a:t>Key dates – Year 10</a:t>
            </a:r>
            <a:endParaRPr lang="en-GB" sz="3200" b="1" dirty="0"/>
          </a:p>
        </p:txBody>
      </p:sp>
      <p:graphicFrame>
        <p:nvGraphicFramePr>
          <p:cNvPr id="13" name="Table 12">
            <a:extLst>
              <a:ext uri="{FF2B5EF4-FFF2-40B4-BE49-F238E27FC236}">
                <a16:creationId xmlns:a16="http://schemas.microsoft.com/office/drawing/2014/main" id="{4B23AD99-8EF7-9941-AF48-BC5140FF38B1}"/>
              </a:ext>
            </a:extLst>
          </p:cNvPr>
          <p:cNvGraphicFramePr>
            <a:graphicFrameLocks noGrp="1"/>
          </p:cNvGraphicFramePr>
          <p:nvPr>
            <p:extLst>
              <p:ext uri="{D42A27DB-BD31-4B8C-83A1-F6EECF244321}">
                <p14:modId xmlns:p14="http://schemas.microsoft.com/office/powerpoint/2010/main" val="2399668752"/>
              </p:ext>
            </p:extLst>
          </p:nvPr>
        </p:nvGraphicFramePr>
        <p:xfrm>
          <a:off x="889000" y="1350818"/>
          <a:ext cx="7419975" cy="4520425"/>
        </p:xfrm>
        <a:graphic>
          <a:graphicData uri="http://schemas.openxmlformats.org/drawingml/2006/table">
            <a:tbl>
              <a:tblPr firstRow="1" bandRow="1">
                <a:tableStyleId>{5C22544A-7EE6-4342-B048-85BDC9FD1C3A}</a:tableStyleId>
              </a:tblPr>
              <a:tblGrid>
                <a:gridCol w="2781300">
                  <a:extLst>
                    <a:ext uri="{9D8B030D-6E8A-4147-A177-3AD203B41FA5}">
                      <a16:colId xmlns:a16="http://schemas.microsoft.com/office/drawing/2014/main" val="3399013954"/>
                    </a:ext>
                  </a:extLst>
                </a:gridCol>
                <a:gridCol w="4638675">
                  <a:extLst>
                    <a:ext uri="{9D8B030D-6E8A-4147-A177-3AD203B41FA5}">
                      <a16:colId xmlns:a16="http://schemas.microsoft.com/office/drawing/2014/main" val="1416126200"/>
                    </a:ext>
                  </a:extLst>
                </a:gridCol>
              </a:tblGrid>
              <a:tr h="645775">
                <a:tc>
                  <a:txBody>
                    <a:bodyPr/>
                    <a:lstStyle/>
                    <a:p>
                      <a:pPr fontAlgn="base"/>
                      <a:r>
                        <a:rPr lang="en-GB" sz="1800" b="1">
                          <a:solidFill>
                            <a:srgbClr val="FFFFFF"/>
                          </a:solidFill>
                          <a:effectLst/>
                          <a:latin typeface="Calibri" panose="020F0502020204030204" pitchFamily="34" charset="0"/>
                        </a:rPr>
                        <a:t>Date</a:t>
                      </a:r>
                      <a:endParaRPr lang="en-GB" b="1">
                        <a:solidFill>
                          <a:srgbClr val="FFFFFF"/>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B9BD5"/>
                    </a:solidFill>
                  </a:tcPr>
                </a:tc>
                <a:tc>
                  <a:txBody>
                    <a:bodyPr/>
                    <a:lstStyle/>
                    <a:p>
                      <a:pPr fontAlgn="base"/>
                      <a:r>
                        <a:rPr lang="en-GB" sz="1800" b="1">
                          <a:solidFill>
                            <a:srgbClr val="FFFFFF"/>
                          </a:solidFill>
                          <a:effectLst/>
                          <a:latin typeface="Calibri" panose="020F0502020204030204" pitchFamily="34" charset="0"/>
                        </a:rPr>
                        <a:t>To do ….</a:t>
                      </a:r>
                      <a:endParaRPr lang="en-GB" b="1">
                        <a:solidFill>
                          <a:srgbClr val="FFFFFF"/>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601477664"/>
                  </a:ext>
                </a:extLst>
              </a:tr>
              <a:tr h="645775">
                <a:tc>
                  <a:txBody>
                    <a:bodyPr/>
                    <a:lstStyle/>
                    <a:p>
                      <a:pPr fontAlgn="base"/>
                      <a:r>
                        <a:rPr lang="en-GB" sz="1800">
                          <a:effectLst/>
                          <a:latin typeface="Calibri" panose="020F0502020204030204" pitchFamily="34" charset="0"/>
                        </a:rPr>
                        <a:t>Friday 24</a:t>
                      </a:r>
                      <a:r>
                        <a:rPr lang="en-GB" sz="1200" baseline="30000">
                          <a:effectLst/>
                          <a:latin typeface="Calibri" panose="020F0502020204030204" pitchFamily="34" charset="0"/>
                        </a:rPr>
                        <a:t>th</a:t>
                      </a:r>
                      <a:r>
                        <a:rPr lang="en-GB" sz="1800">
                          <a:effectLst/>
                          <a:latin typeface="Calibri" panose="020F0502020204030204" pitchFamily="34" charset="0"/>
                        </a:rPr>
                        <a:t> November </a:t>
                      </a:r>
                      <a:endParaRPr lang="en-GB">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fontAlgn="base"/>
                      <a:r>
                        <a:rPr lang="en-GB" sz="1800">
                          <a:effectLst/>
                          <a:latin typeface="Calibri" panose="020F0502020204030204" pitchFamily="34" charset="0"/>
                        </a:rPr>
                        <a:t>Year 11 work Experience Assembly and letters handed out</a:t>
                      </a:r>
                      <a:endParaRPr lang="en-GB">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737090557"/>
                  </a:ext>
                </a:extLst>
              </a:tr>
              <a:tr h="645775">
                <a:tc>
                  <a:txBody>
                    <a:bodyPr/>
                    <a:lstStyle/>
                    <a:p>
                      <a:pPr fontAlgn="base"/>
                      <a:r>
                        <a:rPr lang="en-GB" sz="1800">
                          <a:effectLst/>
                          <a:latin typeface="Calibri" panose="020F0502020204030204" pitchFamily="34" charset="0"/>
                        </a:rPr>
                        <a:t>Wednesday 29th November </a:t>
                      </a:r>
                      <a:endParaRPr lang="en-GB">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fontAlgn="base"/>
                      <a:r>
                        <a:rPr lang="en-GB" sz="1800">
                          <a:effectLst/>
                          <a:latin typeface="Calibri" panose="020F0502020204030204" pitchFamily="34" charset="0"/>
                        </a:rPr>
                        <a:t>Parents work experience information evening</a:t>
                      </a:r>
                      <a:endParaRPr lang="en-GB">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691081503"/>
                  </a:ext>
                </a:extLst>
              </a:tr>
              <a:tr h="645775">
                <a:tc>
                  <a:txBody>
                    <a:bodyPr/>
                    <a:lstStyle/>
                    <a:p>
                      <a:pPr fontAlgn="base"/>
                      <a:r>
                        <a:rPr lang="en-GB" sz="1800">
                          <a:effectLst/>
                          <a:latin typeface="Calibri" panose="020F0502020204030204" pitchFamily="34" charset="0"/>
                        </a:rPr>
                        <a:t>Friday 24</a:t>
                      </a:r>
                      <a:r>
                        <a:rPr lang="en-GB" sz="1200" baseline="30000">
                          <a:effectLst/>
                          <a:latin typeface="Calibri" panose="020F0502020204030204" pitchFamily="34" charset="0"/>
                        </a:rPr>
                        <a:t>th</a:t>
                      </a:r>
                      <a:r>
                        <a:rPr lang="en-GB" sz="1800">
                          <a:effectLst/>
                          <a:latin typeface="Calibri" panose="020F0502020204030204" pitchFamily="34" charset="0"/>
                        </a:rPr>
                        <a:t> May</a:t>
                      </a:r>
                      <a:endParaRPr lang="en-GB">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fontAlgn="base"/>
                      <a:r>
                        <a:rPr lang="en-GB" sz="1800">
                          <a:effectLst/>
                          <a:latin typeface="Calibri" panose="020F0502020204030204" pitchFamily="34" charset="0"/>
                        </a:rPr>
                        <a:t>Final date for placement details to be submitted and consent form signed</a:t>
                      </a:r>
                      <a:endParaRPr lang="en-GB">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588474660"/>
                  </a:ext>
                </a:extLst>
              </a:tr>
              <a:tr h="645775">
                <a:tc>
                  <a:txBody>
                    <a:bodyPr/>
                    <a:lstStyle/>
                    <a:p>
                      <a:pPr fontAlgn="base"/>
                      <a:r>
                        <a:rPr lang="en-GB" sz="1800">
                          <a:effectLst/>
                          <a:latin typeface="Calibri" panose="020F0502020204030204" pitchFamily="34" charset="0"/>
                        </a:rPr>
                        <a:t>1</a:t>
                      </a:r>
                      <a:r>
                        <a:rPr lang="en-GB" sz="1200" baseline="30000">
                          <a:effectLst/>
                          <a:latin typeface="Calibri" panose="020F0502020204030204" pitchFamily="34" charset="0"/>
                        </a:rPr>
                        <a:t>st</a:t>
                      </a:r>
                      <a:r>
                        <a:rPr lang="en-GB" sz="1800">
                          <a:effectLst/>
                          <a:latin typeface="Calibri" panose="020F0502020204030204" pitchFamily="34" charset="0"/>
                        </a:rPr>
                        <a:t> to 12</a:t>
                      </a:r>
                      <a:r>
                        <a:rPr lang="en-GB" sz="1200" baseline="30000">
                          <a:effectLst/>
                          <a:latin typeface="Calibri" panose="020F0502020204030204" pitchFamily="34" charset="0"/>
                        </a:rPr>
                        <a:t>th</a:t>
                      </a:r>
                      <a:r>
                        <a:rPr lang="en-GB" sz="1800">
                          <a:effectLst/>
                          <a:latin typeface="Calibri" panose="020F0502020204030204" pitchFamily="34" charset="0"/>
                        </a:rPr>
                        <a:t>  July </a:t>
                      </a:r>
                      <a:endParaRPr lang="en-GB">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fontAlgn="base"/>
                      <a:r>
                        <a:rPr lang="en-GB" sz="1800">
                          <a:effectLst/>
                          <a:latin typeface="Calibri" panose="020F0502020204030204" pitchFamily="34" charset="0"/>
                        </a:rPr>
                        <a:t>Placement to be contacted by student</a:t>
                      </a:r>
                      <a:endParaRPr lang="en-GB">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925659051"/>
                  </a:ext>
                </a:extLst>
              </a:tr>
              <a:tr h="645775">
                <a:tc>
                  <a:txBody>
                    <a:bodyPr/>
                    <a:lstStyle/>
                    <a:p>
                      <a:pPr fontAlgn="base"/>
                      <a:r>
                        <a:rPr lang="en-GB" sz="1800">
                          <a:effectLst/>
                          <a:latin typeface="Calibri" panose="020F0502020204030204" pitchFamily="34" charset="0"/>
                        </a:rPr>
                        <a:t>4</a:t>
                      </a:r>
                      <a:r>
                        <a:rPr lang="en-GB" sz="1200" baseline="30000">
                          <a:effectLst/>
                          <a:latin typeface="Calibri" panose="020F0502020204030204" pitchFamily="34" charset="0"/>
                        </a:rPr>
                        <a:t>th</a:t>
                      </a:r>
                      <a:r>
                        <a:rPr lang="en-GB" sz="1800">
                          <a:effectLst/>
                          <a:latin typeface="Calibri" panose="020F0502020204030204" pitchFamily="34" charset="0"/>
                        </a:rPr>
                        <a:t> to 6</a:t>
                      </a:r>
                      <a:r>
                        <a:rPr lang="en-GB" sz="1200" baseline="30000">
                          <a:effectLst/>
                          <a:latin typeface="Calibri" panose="020F0502020204030204" pitchFamily="34" charset="0"/>
                        </a:rPr>
                        <a:t>th</a:t>
                      </a:r>
                      <a:r>
                        <a:rPr lang="en-GB" sz="1800">
                          <a:effectLst/>
                          <a:latin typeface="Calibri" panose="020F0502020204030204" pitchFamily="34" charset="0"/>
                        </a:rPr>
                        <a:t> September</a:t>
                      </a:r>
                      <a:endParaRPr lang="en-GB">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fontAlgn="base"/>
                      <a:r>
                        <a:rPr lang="en-GB" sz="1800">
                          <a:effectLst/>
                          <a:latin typeface="Calibri" panose="020F0502020204030204" pitchFamily="34" charset="0"/>
                        </a:rPr>
                        <a:t>Students to complete placements</a:t>
                      </a:r>
                      <a:endParaRPr lang="en-GB">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703338437"/>
                  </a:ext>
                </a:extLst>
              </a:tr>
              <a:tr h="645775">
                <a:tc>
                  <a:txBody>
                    <a:bodyPr/>
                    <a:lstStyle/>
                    <a:p>
                      <a:pPr fontAlgn="base"/>
                      <a:r>
                        <a:rPr lang="en-GB" sz="1800">
                          <a:effectLst/>
                          <a:latin typeface="Calibri" panose="020F0502020204030204" pitchFamily="34" charset="0"/>
                        </a:rPr>
                        <a:t>Monday 9</a:t>
                      </a:r>
                      <a:r>
                        <a:rPr lang="en-GB" sz="1200" baseline="30000">
                          <a:effectLst/>
                          <a:latin typeface="Calibri" panose="020F0502020204030204" pitchFamily="34" charset="0"/>
                        </a:rPr>
                        <a:t>th</a:t>
                      </a:r>
                      <a:r>
                        <a:rPr lang="en-GB" sz="1800">
                          <a:effectLst/>
                          <a:latin typeface="Calibri" panose="020F0502020204030204" pitchFamily="34" charset="0"/>
                        </a:rPr>
                        <a:t> September</a:t>
                      </a:r>
                      <a:endParaRPr lang="en-GB">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fontAlgn="base"/>
                      <a:r>
                        <a:rPr lang="en-GB" sz="1800">
                          <a:effectLst/>
                          <a:latin typeface="Calibri" panose="020F0502020204030204" pitchFamily="34" charset="0"/>
                        </a:rPr>
                        <a:t>Work experience debrief and feedback</a:t>
                      </a:r>
                      <a:endParaRPr lang="en-GB">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392854065"/>
                  </a:ext>
                </a:extLst>
              </a:tr>
            </a:tbl>
          </a:graphicData>
        </a:graphic>
      </p:graphicFrame>
    </p:spTree>
    <p:extLst>
      <p:ext uri="{BB962C8B-B14F-4D97-AF65-F5344CB8AC3E}">
        <p14:creationId xmlns:p14="http://schemas.microsoft.com/office/powerpoint/2010/main" val="261788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4317" y="5865819"/>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1" y="62149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92221" y="6297066"/>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pic>
        <p:nvPicPr>
          <p:cNvPr id="17" name="Picture 16">
            <a:extLst>
              <a:ext uri="{FF2B5EF4-FFF2-40B4-BE49-F238E27FC236}">
                <a16:creationId xmlns:a16="http://schemas.microsoft.com/office/drawing/2014/main" id="{DCE3DA3A-98D6-70E1-A5E5-4FD06516D975}"/>
              </a:ext>
            </a:extLst>
          </p:cNvPr>
          <p:cNvPicPr>
            <a:picLocks noChangeAspect="1"/>
          </p:cNvPicPr>
          <p:nvPr/>
        </p:nvPicPr>
        <p:blipFill>
          <a:blip r:embed="rId4"/>
          <a:stretch>
            <a:fillRect/>
          </a:stretch>
        </p:blipFill>
        <p:spPr>
          <a:xfrm>
            <a:off x="3781381" y="130047"/>
            <a:ext cx="3938357" cy="963251"/>
          </a:xfrm>
          <a:prstGeom prst="rect">
            <a:avLst/>
          </a:prstGeom>
        </p:spPr>
      </p:pic>
      <p:sp>
        <p:nvSpPr>
          <p:cNvPr id="19" name="TextBox 18">
            <a:extLst>
              <a:ext uri="{FF2B5EF4-FFF2-40B4-BE49-F238E27FC236}">
                <a16:creationId xmlns:a16="http://schemas.microsoft.com/office/drawing/2014/main" id="{A5EE5232-30A0-37B9-A9C4-93833A43F589}"/>
              </a:ext>
            </a:extLst>
          </p:cNvPr>
          <p:cNvSpPr txBox="1"/>
          <p:nvPr/>
        </p:nvSpPr>
        <p:spPr>
          <a:xfrm>
            <a:off x="1651693" y="1093466"/>
            <a:ext cx="4102100" cy="3970318"/>
          </a:xfrm>
          <a:prstGeom prst="rect">
            <a:avLst/>
          </a:prstGeom>
          <a:noFill/>
          <a:ln>
            <a:solidFill>
              <a:schemeClr val="tx2"/>
            </a:solidFill>
          </a:ln>
        </p:spPr>
        <p:txBody>
          <a:bodyPr wrap="square">
            <a:spAutoFit/>
          </a:bodyPr>
          <a:lstStyle/>
          <a:p>
            <a:r>
              <a:rPr lang="en-GB" dirty="0">
                <a:solidFill>
                  <a:schemeClr val="accent1"/>
                </a:solidFill>
              </a:rPr>
              <a:t>P</a:t>
            </a:r>
            <a:r>
              <a:rPr lang="en-GB" sz="1800" dirty="0">
                <a:solidFill>
                  <a:schemeClr val="accent1"/>
                </a:solidFill>
              </a:rPr>
              <a:t>lease complete this form so that I have a central register of all details.</a:t>
            </a:r>
          </a:p>
          <a:p>
            <a:endParaRPr lang="en-GB" sz="1800" dirty="0">
              <a:solidFill>
                <a:schemeClr val="accent1"/>
              </a:solidFill>
            </a:endParaRPr>
          </a:p>
          <a:p>
            <a:r>
              <a:rPr lang="en-GB" sz="1800" dirty="0">
                <a:solidFill>
                  <a:schemeClr val="accent1"/>
                </a:solidFill>
              </a:rPr>
              <a:t>Once you have found a placement, please complete this form. </a:t>
            </a:r>
          </a:p>
          <a:p>
            <a:endParaRPr lang="en-GB" dirty="0">
              <a:solidFill>
                <a:schemeClr val="accent1"/>
              </a:solidFill>
            </a:endParaRPr>
          </a:p>
          <a:p>
            <a:r>
              <a:rPr lang="en-GB" dirty="0">
                <a:solidFill>
                  <a:schemeClr val="accent1"/>
                </a:solidFill>
                <a:hlinkClick r:id="rId5"/>
              </a:rPr>
              <a:t>https://forms.office.com/e/bPmTfbpPnX?origin=lprLink</a:t>
            </a:r>
            <a:r>
              <a:rPr lang="en-GB" dirty="0">
                <a:solidFill>
                  <a:schemeClr val="accent1"/>
                </a:solidFill>
              </a:rPr>
              <a:t> </a:t>
            </a:r>
          </a:p>
          <a:p>
            <a:endParaRPr lang="en-GB" sz="1800" dirty="0">
              <a:solidFill>
                <a:schemeClr val="accent1"/>
              </a:solidFill>
            </a:endParaRPr>
          </a:p>
          <a:p>
            <a:endParaRPr lang="en-GB" dirty="0">
              <a:solidFill>
                <a:schemeClr val="accent1"/>
              </a:solidFill>
            </a:endParaRPr>
          </a:p>
          <a:p>
            <a:endParaRPr lang="en-GB" sz="1800" dirty="0">
              <a:solidFill>
                <a:schemeClr val="accent1"/>
              </a:solidFill>
            </a:endParaRPr>
          </a:p>
          <a:p>
            <a:endParaRPr lang="en-GB" dirty="0">
              <a:solidFill>
                <a:schemeClr val="accent1"/>
              </a:solidFill>
            </a:endParaRPr>
          </a:p>
          <a:p>
            <a:endParaRPr lang="en-GB" sz="1800" dirty="0">
              <a:solidFill>
                <a:schemeClr val="accent1"/>
              </a:solidFill>
            </a:endParaRPr>
          </a:p>
          <a:p>
            <a:endParaRPr lang="en-GB" sz="1800" dirty="0">
              <a:solidFill>
                <a:schemeClr val="accent1"/>
              </a:solidFill>
            </a:endParaRPr>
          </a:p>
        </p:txBody>
      </p:sp>
      <p:pic>
        <p:nvPicPr>
          <p:cNvPr id="20" name="Picture 19">
            <a:extLst>
              <a:ext uri="{FF2B5EF4-FFF2-40B4-BE49-F238E27FC236}">
                <a16:creationId xmlns:a16="http://schemas.microsoft.com/office/drawing/2014/main" id="{2D24A189-E8A3-DC71-152E-3F9C27986F51}"/>
              </a:ext>
            </a:extLst>
          </p:cNvPr>
          <p:cNvPicPr>
            <a:picLocks noChangeAspect="1"/>
          </p:cNvPicPr>
          <p:nvPr/>
        </p:nvPicPr>
        <p:blipFill>
          <a:blip r:embed="rId6"/>
          <a:stretch>
            <a:fillRect/>
          </a:stretch>
        </p:blipFill>
        <p:spPr>
          <a:xfrm>
            <a:off x="7290185" y="1093298"/>
            <a:ext cx="3383573" cy="4590686"/>
          </a:xfrm>
          <a:prstGeom prst="rect">
            <a:avLst/>
          </a:prstGeom>
        </p:spPr>
      </p:pic>
      <p:pic>
        <p:nvPicPr>
          <p:cNvPr id="1026" name="Picture 2" descr="QRCode for Year 10 Work Experience Details">
            <a:extLst>
              <a:ext uri="{FF2B5EF4-FFF2-40B4-BE49-F238E27FC236}">
                <a16:creationId xmlns:a16="http://schemas.microsoft.com/office/drawing/2014/main" id="{2EF809C0-165E-5BA7-327C-701C5C2A18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6770" y="3434724"/>
            <a:ext cx="1404401" cy="140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79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4317" y="5865819"/>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1" y="62149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92221" y="6297066"/>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pic>
        <p:nvPicPr>
          <p:cNvPr id="13" name="Picture 12">
            <a:extLst>
              <a:ext uri="{FF2B5EF4-FFF2-40B4-BE49-F238E27FC236}">
                <a16:creationId xmlns:a16="http://schemas.microsoft.com/office/drawing/2014/main" id="{D561DFBC-1F83-73E9-E4C4-8EBAD85AE033}"/>
              </a:ext>
            </a:extLst>
          </p:cNvPr>
          <p:cNvPicPr>
            <a:picLocks noChangeAspect="1"/>
          </p:cNvPicPr>
          <p:nvPr/>
        </p:nvPicPr>
        <p:blipFill>
          <a:blip r:embed="rId4"/>
          <a:stretch>
            <a:fillRect/>
          </a:stretch>
        </p:blipFill>
        <p:spPr>
          <a:xfrm>
            <a:off x="2132228" y="157711"/>
            <a:ext cx="8212024" cy="963251"/>
          </a:xfrm>
          <a:prstGeom prst="rect">
            <a:avLst/>
          </a:prstGeom>
        </p:spPr>
      </p:pic>
      <p:sp>
        <p:nvSpPr>
          <p:cNvPr id="17" name="TextBox 16">
            <a:extLst>
              <a:ext uri="{FF2B5EF4-FFF2-40B4-BE49-F238E27FC236}">
                <a16:creationId xmlns:a16="http://schemas.microsoft.com/office/drawing/2014/main" id="{CEA3E4F2-6F65-E66F-87D9-E2B3306AF65B}"/>
              </a:ext>
            </a:extLst>
          </p:cNvPr>
          <p:cNvSpPr txBox="1"/>
          <p:nvPr/>
        </p:nvSpPr>
        <p:spPr>
          <a:xfrm>
            <a:off x="5863884" y="1605290"/>
            <a:ext cx="6096000" cy="3970318"/>
          </a:xfrm>
          <a:prstGeom prst="rect">
            <a:avLst/>
          </a:prstGeom>
          <a:noFill/>
          <a:ln>
            <a:solidFill>
              <a:schemeClr val="accent1"/>
            </a:solidFill>
          </a:ln>
        </p:spPr>
        <p:txBody>
          <a:bodyPr wrap="square">
            <a:spAutoFit/>
          </a:bodyPr>
          <a:lstStyle/>
          <a:p>
            <a:pPr marL="457200" indent="-457200">
              <a:buFont typeface="Arial" panose="020B0604020202020204" pitchFamily="34" charset="0"/>
              <a:buChar char="•"/>
            </a:pPr>
            <a:r>
              <a:rPr lang="en-GB" sz="2800" dirty="0">
                <a:solidFill>
                  <a:schemeClr val="tx2"/>
                </a:solidFill>
              </a:rPr>
              <a:t>During the placement, students will be expected to complete a Work Experience diary, recording their learning experiences.  </a:t>
            </a:r>
          </a:p>
          <a:p>
            <a:pPr marL="457200" indent="-457200">
              <a:buFont typeface="Arial" panose="020B0604020202020204" pitchFamily="34" charset="0"/>
              <a:buChar char="•"/>
            </a:pPr>
            <a:r>
              <a:rPr lang="en-GB" sz="2800" dirty="0">
                <a:solidFill>
                  <a:schemeClr val="tx2"/>
                </a:solidFill>
              </a:rPr>
              <a:t>On their return to school, students will undergo a full debrief of the weeks, sharing their experiences with others and evaluating the learning outcomes.</a:t>
            </a:r>
          </a:p>
        </p:txBody>
      </p:sp>
      <p:pic>
        <p:nvPicPr>
          <p:cNvPr id="18" name="Picture 17">
            <a:extLst>
              <a:ext uri="{FF2B5EF4-FFF2-40B4-BE49-F238E27FC236}">
                <a16:creationId xmlns:a16="http://schemas.microsoft.com/office/drawing/2014/main" id="{57A5A3F3-0E3B-9B36-74F3-3D051B0C5BCF}"/>
              </a:ext>
            </a:extLst>
          </p:cNvPr>
          <p:cNvPicPr>
            <a:picLocks noChangeAspect="1"/>
          </p:cNvPicPr>
          <p:nvPr/>
        </p:nvPicPr>
        <p:blipFill>
          <a:blip r:embed="rId5"/>
          <a:stretch>
            <a:fillRect/>
          </a:stretch>
        </p:blipFill>
        <p:spPr>
          <a:xfrm>
            <a:off x="490241" y="1424586"/>
            <a:ext cx="5175953" cy="4273666"/>
          </a:xfrm>
          <a:prstGeom prst="rect">
            <a:avLst/>
          </a:prstGeom>
        </p:spPr>
      </p:pic>
    </p:spTree>
    <p:extLst>
      <p:ext uri="{BB962C8B-B14F-4D97-AF65-F5344CB8AC3E}">
        <p14:creationId xmlns:p14="http://schemas.microsoft.com/office/powerpoint/2010/main" val="14954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4317" y="5865819"/>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1" y="62149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92221" y="6297066"/>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pic>
        <p:nvPicPr>
          <p:cNvPr id="9" name="Picture 8">
            <a:extLst>
              <a:ext uri="{FF2B5EF4-FFF2-40B4-BE49-F238E27FC236}">
                <a16:creationId xmlns:a16="http://schemas.microsoft.com/office/drawing/2014/main" id="{93043A20-891B-E678-D356-B764B27038A9}"/>
              </a:ext>
            </a:extLst>
          </p:cNvPr>
          <p:cNvPicPr>
            <a:picLocks noChangeAspect="1"/>
          </p:cNvPicPr>
          <p:nvPr/>
        </p:nvPicPr>
        <p:blipFill>
          <a:blip r:embed="rId4"/>
          <a:stretch>
            <a:fillRect/>
          </a:stretch>
        </p:blipFill>
        <p:spPr>
          <a:xfrm>
            <a:off x="1029781" y="434802"/>
            <a:ext cx="3828620" cy="963251"/>
          </a:xfrm>
          <a:prstGeom prst="rect">
            <a:avLst/>
          </a:prstGeom>
        </p:spPr>
      </p:pic>
      <p:pic>
        <p:nvPicPr>
          <p:cNvPr id="13" name="Picture 12">
            <a:extLst>
              <a:ext uri="{FF2B5EF4-FFF2-40B4-BE49-F238E27FC236}">
                <a16:creationId xmlns:a16="http://schemas.microsoft.com/office/drawing/2014/main" id="{79F0F45A-4A15-71A9-AB28-8AB58D413058}"/>
              </a:ext>
            </a:extLst>
          </p:cNvPr>
          <p:cNvPicPr>
            <a:picLocks noChangeAspect="1"/>
          </p:cNvPicPr>
          <p:nvPr/>
        </p:nvPicPr>
        <p:blipFill>
          <a:blip r:embed="rId5"/>
          <a:stretch>
            <a:fillRect/>
          </a:stretch>
        </p:blipFill>
        <p:spPr>
          <a:xfrm>
            <a:off x="796092" y="1312848"/>
            <a:ext cx="4340728" cy="4102964"/>
          </a:xfrm>
          <a:prstGeom prst="rect">
            <a:avLst/>
          </a:prstGeom>
        </p:spPr>
      </p:pic>
      <p:sp>
        <p:nvSpPr>
          <p:cNvPr id="17" name="TextBox 16">
            <a:extLst>
              <a:ext uri="{FF2B5EF4-FFF2-40B4-BE49-F238E27FC236}">
                <a16:creationId xmlns:a16="http://schemas.microsoft.com/office/drawing/2014/main" id="{74CCA575-E280-6B59-12A9-FD64F9736DE6}"/>
              </a:ext>
            </a:extLst>
          </p:cNvPr>
          <p:cNvSpPr txBox="1"/>
          <p:nvPr/>
        </p:nvSpPr>
        <p:spPr>
          <a:xfrm>
            <a:off x="5543286" y="819344"/>
            <a:ext cx="3324167" cy="5262979"/>
          </a:xfrm>
          <a:prstGeom prst="rect">
            <a:avLst/>
          </a:prstGeom>
          <a:noFill/>
          <a:ln>
            <a:solidFill>
              <a:schemeClr val="accent1"/>
            </a:solidFill>
          </a:ln>
        </p:spPr>
        <p:txBody>
          <a:bodyPr wrap="square" lIns="91440" tIns="45720" rIns="91440" bIns="45720" anchor="t">
            <a:spAutoFit/>
          </a:bodyPr>
          <a:lstStyle/>
          <a:p>
            <a:pPr marL="457200" indent="-457200">
              <a:buFont typeface="Arial" panose="020B0604020202020204" pitchFamily="34" charset="0"/>
              <a:buChar char="•"/>
            </a:pPr>
            <a:r>
              <a:rPr lang="en-GB" sz="2800" dirty="0">
                <a:solidFill>
                  <a:schemeClr val="tx2"/>
                </a:solidFill>
              </a:rPr>
              <a:t>If you do have any questions at all, please come and see me in the work/world zone office.</a:t>
            </a:r>
            <a:endParaRPr lang="en-GB" sz="2800" dirty="0">
              <a:solidFill>
                <a:schemeClr val="tx2"/>
              </a:solidFill>
              <a:cs typeface="Calibri"/>
            </a:endParaRPr>
          </a:p>
          <a:p>
            <a:pPr marL="457200" indent="-457200">
              <a:buFont typeface="Arial" panose="020B0604020202020204" pitchFamily="34" charset="0"/>
              <a:buChar char="•"/>
            </a:pPr>
            <a:r>
              <a:rPr lang="en-GB" sz="2800" dirty="0">
                <a:solidFill>
                  <a:schemeClr val="tx2"/>
                </a:solidFill>
              </a:rPr>
              <a:t>Or email me at: </a:t>
            </a:r>
            <a:r>
              <a:rPr lang="en-GB" sz="2800" dirty="0">
                <a:solidFill>
                  <a:schemeClr val="tx2"/>
                </a:solidFill>
                <a:hlinkClick r:id="rId6">
                  <a:extLst>
                    <a:ext uri="{A12FA001-AC4F-418D-AE19-62706E023703}">
                      <ahyp:hlinkClr xmlns:ahyp="http://schemas.microsoft.com/office/drawing/2018/hyperlinkcolor" val="tx"/>
                    </a:ext>
                  </a:extLst>
                </a:hlinkClick>
              </a:rPr>
              <a:t>s.thomas@kingswolverhampton.co.uk</a:t>
            </a:r>
            <a:r>
              <a:rPr lang="en-GB" sz="2800" dirty="0">
                <a:solidFill>
                  <a:schemeClr val="tx2"/>
                </a:solidFill>
              </a:rPr>
              <a:t>/</a:t>
            </a:r>
            <a:r>
              <a:rPr lang="en-GB" sz="2800" dirty="0">
                <a:solidFill>
                  <a:schemeClr val="tx2"/>
                </a:solidFill>
                <a:ea typeface="+mn-lt"/>
                <a:cs typeface="+mn-lt"/>
                <a:hlinkClick r:id="rId7">
                  <a:extLst>
                    <a:ext uri="{A12FA001-AC4F-418D-AE19-62706E023703}">
                      <ahyp:hlinkClr xmlns:ahyp="http://schemas.microsoft.com/office/drawing/2018/hyperlinkcolor" val="tx"/>
                    </a:ext>
                  </a:extLst>
                </a:hlinkClick>
              </a:rPr>
              <a:t>wex@kingswolverhampton.co.uk</a:t>
            </a:r>
            <a:r>
              <a:rPr lang="en-GB" sz="2800" dirty="0">
                <a:solidFill>
                  <a:schemeClr val="tx2"/>
                </a:solidFill>
                <a:ea typeface="+mn-lt"/>
                <a:cs typeface="+mn-lt"/>
              </a:rPr>
              <a:t> </a:t>
            </a:r>
            <a:endParaRPr lang="en-GB" sz="2800" dirty="0">
              <a:solidFill>
                <a:schemeClr val="tx2"/>
              </a:solidFill>
              <a:cs typeface="Calibri"/>
            </a:endParaRPr>
          </a:p>
        </p:txBody>
      </p:sp>
      <p:sp>
        <p:nvSpPr>
          <p:cNvPr id="3" name="TextBox 1">
            <a:extLst>
              <a:ext uri="{FF2B5EF4-FFF2-40B4-BE49-F238E27FC236}">
                <a16:creationId xmlns:a16="http://schemas.microsoft.com/office/drawing/2014/main" id="{D470D16B-40BD-DDBD-7C4C-5B569217838A}"/>
              </a:ext>
            </a:extLst>
          </p:cNvPr>
          <p:cNvSpPr txBox="1"/>
          <p:nvPr/>
        </p:nvSpPr>
        <p:spPr>
          <a:xfrm>
            <a:off x="9167091" y="1067954"/>
            <a:ext cx="2811316" cy="3785652"/>
          </a:xfrm>
          <a:prstGeom prst="rect">
            <a:avLst/>
          </a:prstGeom>
          <a:noFill/>
          <a:ln>
            <a:solidFill>
              <a:srgbClr val="4472C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cs typeface="Calibri"/>
              </a:rPr>
              <a:t>If you can offer a work experience placement or know of anyone/business/organisation who can offer a placement please contact me using the details found here.</a:t>
            </a:r>
            <a:endParaRPr lang="en-GB" sz="2400" dirty="0"/>
          </a:p>
        </p:txBody>
      </p:sp>
    </p:spTree>
    <p:extLst>
      <p:ext uri="{BB962C8B-B14F-4D97-AF65-F5344CB8AC3E}">
        <p14:creationId xmlns:p14="http://schemas.microsoft.com/office/powerpoint/2010/main" val="132678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4317" y="5865819"/>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1" y="62149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92221" y="6297066"/>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pic>
        <p:nvPicPr>
          <p:cNvPr id="9" name="Picture 8">
            <a:extLst>
              <a:ext uri="{FF2B5EF4-FFF2-40B4-BE49-F238E27FC236}">
                <a16:creationId xmlns:a16="http://schemas.microsoft.com/office/drawing/2014/main" id="{59FBBC1F-CD09-1042-CDE1-E425C1193932}"/>
              </a:ext>
            </a:extLst>
          </p:cNvPr>
          <p:cNvPicPr>
            <a:picLocks noChangeAspect="1"/>
          </p:cNvPicPr>
          <p:nvPr/>
        </p:nvPicPr>
        <p:blipFill>
          <a:blip r:embed="rId4"/>
          <a:stretch>
            <a:fillRect/>
          </a:stretch>
        </p:blipFill>
        <p:spPr>
          <a:xfrm>
            <a:off x="3401334" y="261132"/>
            <a:ext cx="5389331" cy="963251"/>
          </a:xfrm>
          <a:prstGeom prst="rect">
            <a:avLst/>
          </a:prstGeom>
        </p:spPr>
      </p:pic>
      <p:pic>
        <p:nvPicPr>
          <p:cNvPr id="13" name="Picture 12">
            <a:extLst>
              <a:ext uri="{FF2B5EF4-FFF2-40B4-BE49-F238E27FC236}">
                <a16:creationId xmlns:a16="http://schemas.microsoft.com/office/drawing/2014/main" id="{C820EAC1-997F-997A-A596-8D6A869A7A8B}"/>
              </a:ext>
            </a:extLst>
          </p:cNvPr>
          <p:cNvPicPr>
            <a:picLocks noChangeAspect="1"/>
          </p:cNvPicPr>
          <p:nvPr/>
        </p:nvPicPr>
        <p:blipFill>
          <a:blip r:embed="rId5"/>
          <a:stretch>
            <a:fillRect/>
          </a:stretch>
        </p:blipFill>
        <p:spPr>
          <a:xfrm>
            <a:off x="1076923" y="1528007"/>
            <a:ext cx="6127011" cy="3938357"/>
          </a:xfrm>
          <a:prstGeom prst="rect">
            <a:avLst/>
          </a:prstGeom>
        </p:spPr>
      </p:pic>
      <p:pic>
        <p:nvPicPr>
          <p:cNvPr id="17" name="Picture 16">
            <a:extLst>
              <a:ext uri="{FF2B5EF4-FFF2-40B4-BE49-F238E27FC236}">
                <a16:creationId xmlns:a16="http://schemas.microsoft.com/office/drawing/2014/main" id="{248D4D01-35DD-0312-0608-61F624464D6C}"/>
              </a:ext>
            </a:extLst>
          </p:cNvPr>
          <p:cNvPicPr>
            <a:picLocks noChangeAspect="1"/>
          </p:cNvPicPr>
          <p:nvPr/>
        </p:nvPicPr>
        <p:blipFill>
          <a:blip r:embed="rId6"/>
          <a:stretch>
            <a:fillRect/>
          </a:stretch>
        </p:blipFill>
        <p:spPr>
          <a:xfrm>
            <a:off x="7442780" y="1103174"/>
            <a:ext cx="4267570" cy="4651651"/>
          </a:xfrm>
          <a:prstGeom prst="rect">
            <a:avLst/>
          </a:prstGeom>
        </p:spPr>
      </p:pic>
    </p:spTree>
    <p:extLst>
      <p:ext uri="{BB962C8B-B14F-4D97-AF65-F5344CB8AC3E}">
        <p14:creationId xmlns:p14="http://schemas.microsoft.com/office/powerpoint/2010/main" val="115162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4317" y="5865819"/>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1" y="62149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92221" y="6297066"/>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pic>
        <p:nvPicPr>
          <p:cNvPr id="3" name="Picture 2">
            <a:extLst>
              <a:ext uri="{FF2B5EF4-FFF2-40B4-BE49-F238E27FC236}">
                <a16:creationId xmlns:a16="http://schemas.microsoft.com/office/drawing/2014/main" id="{BFB6C00C-1C45-76A9-164D-2CCE87A3E6CD}"/>
              </a:ext>
            </a:extLst>
          </p:cNvPr>
          <p:cNvPicPr>
            <a:picLocks noChangeAspect="1"/>
          </p:cNvPicPr>
          <p:nvPr/>
        </p:nvPicPr>
        <p:blipFill>
          <a:blip r:embed="rId4"/>
          <a:stretch>
            <a:fillRect/>
          </a:stretch>
        </p:blipFill>
        <p:spPr>
          <a:xfrm>
            <a:off x="3213990" y="179267"/>
            <a:ext cx="7888908" cy="1292464"/>
          </a:xfrm>
          <a:prstGeom prst="rect">
            <a:avLst/>
          </a:prstGeom>
        </p:spPr>
      </p:pic>
      <p:pic>
        <p:nvPicPr>
          <p:cNvPr id="9" name="Picture 8">
            <a:extLst>
              <a:ext uri="{FF2B5EF4-FFF2-40B4-BE49-F238E27FC236}">
                <a16:creationId xmlns:a16="http://schemas.microsoft.com/office/drawing/2014/main" id="{C480C559-FB5A-53BF-0CFE-F7D7D1AC8005}"/>
              </a:ext>
            </a:extLst>
          </p:cNvPr>
          <p:cNvPicPr>
            <a:picLocks noChangeAspect="1"/>
          </p:cNvPicPr>
          <p:nvPr/>
        </p:nvPicPr>
        <p:blipFill>
          <a:blip r:embed="rId5"/>
          <a:stretch>
            <a:fillRect/>
          </a:stretch>
        </p:blipFill>
        <p:spPr>
          <a:xfrm>
            <a:off x="710899" y="1224383"/>
            <a:ext cx="6950042" cy="4669941"/>
          </a:xfrm>
          <a:prstGeom prst="rect">
            <a:avLst/>
          </a:prstGeom>
        </p:spPr>
      </p:pic>
      <p:pic>
        <p:nvPicPr>
          <p:cNvPr id="13" name="Picture 12">
            <a:extLst>
              <a:ext uri="{FF2B5EF4-FFF2-40B4-BE49-F238E27FC236}">
                <a16:creationId xmlns:a16="http://schemas.microsoft.com/office/drawing/2014/main" id="{D33F46CC-01CE-15EA-09FB-442078674C3F}"/>
              </a:ext>
            </a:extLst>
          </p:cNvPr>
          <p:cNvPicPr>
            <a:picLocks noChangeAspect="1"/>
          </p:cNvPicPr>
          <p:nvPr/>
        </p:nvPicPr>
        <p:blipFill>
          <a:blip r:embed="rId6"/>
          <a:stretch>
            <a:fillRect/>
          </a:stretch>
        </p:blipFill>
        <p:spPr>
          <a:xfrm>
            <a:off x="7942907" y="1525033"/>
            <a:ext cx="4170025" cy="3938357"/>
          </a:xfrm>
          <a:prstGeom prst="rect">
            <a:avLst/>
          </a:prstGeom>
        </p:spPr>
      </p:pic>
    </p:spTree>
    <p:extLst>
      <p:ext uri="{BB962C8B-B14F-4D97-AF65-F5344CB8AC3E}">
        <p14:creationId xmlns:p14="http://schemas.microsoft.com/office/powerpoint/2010/main" val="243956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016" y="5963558"/>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1" y="62149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92221" y="6297066"/>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pic>
        <p:nvPicPr>
          <p:cNvPr id="9" name="Picture 8">
            <a:extLst>
              <a:ext uri="{FF2B5EF4-FFF2-40B4-BE49-F238E27FC236}">
                <a16:creationId xmlns:a16="http://schemas.microsoft.com/office/drawing/2014/main" id="{1FB3E46E-3603-046D-7DDF-01D994B4729B}"/>
              </a:ext>
            </a:extLst>
          </p:cNvPr>
          <p:cNvPicPr>
            <a:picLocks noChangeAspect="1"/>
          </p:cNvPicPr>
          <p:nvPr/>
        </p:nvPicPr>
        <p:blipFill>
          <a:blip r:embed="rId4"/>
          <a:stretch>
            <a:fillRect/>
          </a:stretch>
        </p:blipFill>
        <p:spPr>
          <a:xfrm>
            <a:off x="3312935" y="83003"/>
            <a:ext cx="5566130" cy="963251"/>
          </a:xfrm>
          <a:prstGeom prst="rect">
            <a:avLst/>
          </a:prstGeom>
        </p:spPr>
      </p:pic>
      <p:pic>
        <p:nvPicPr>
          <p:cNvPr id="13" name="Picture 12">
            <a:extLst>
              <a:ext uri="{FF2B5EF4-FFF2-40B4-BE49-F238E27FC236}">
                <a16:creationId xmlns:a16="http://schemas.microsoft.com/office/drawing/2014/main" id="{7C47E41F-5967-E2CE-93A8-671D53162A8E}"/>
              </a:ext>
            </a:extLst>
          </p:cNvPr>
          <p:cNvPicPr>
            <a:picLocks noChangeAspect="1"/>
          </p:cNvPicPr>
          <p:nvPr/>
        </p:nvPicPr>
        <p:blipFill>
          <a:blip r:embed="rId5"/>
          <a:stretch>
            <a:fillRect/>
          </a:stretch>
        </p:blipFill>
        <p:spPr>
          <a:xfrm>
            <a:off x="749398" y="1307124"/>
            <a:ext cx="7181710" cy="4797968"/>
          </a:xfrm>
          <a:prstGeom prst="rect">
            <a:avLst/>
          </a:prstGeom>
        </p:spPr>
      </p:pic>
      <p:pic>
        <p:nvPicPr>
          <p:cNvPr id="17" name="Picture 16">
            <a:extLst>
              <a:ext uri="{FF2B5EF4-FFF2-40B4-BE49-F238E27FC236}">
                <a16:creationId xmlns:a16="http://schemas.microsoft.com/office/drawing/2014/main" id="{36FCDD28-4ABF-6345-7963-D4F3B01A9A58}"/>
              </a:ext>
            </a:extLst>
          </p:cNvPr>
          <p:cNvPicPr>
            <a:picLocks noChangeAspect="1"/>
          </p:cNvPicPr>
          <p:nvPr/>
        </p:nvPicPr>
        <p:blipFill>
          <a:blip r:embed="rId6"/>
          <a:stretch>
            <a:fillRect/>
          </a:stretch>
        </p:blipFill>
        <p:spPr>
          <a:xfrm>
            <a:off x="7931108" y="1007682"/>
            <a:ext cx="4023709" cy="4804064"/>
          </a:xfrm>
          <a:prstGeom prst="rect">
            <a:avLst/>
          </a:prstGeom>
        </p:spPr>
      </p:pic>
    </p:spTree>
    <p:extLst>
      <p:ext uri="{BB962C8B-B14F-4D97-AF65-F5344CB8AC3E}">
        <p14:creationId xmlns:p14="http://schemas.microsoft.com/office/powerpoint/2010/main" val="2210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016" y="5963558"/>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1" y="62149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92221" y="6297066"/>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3" name="TextBox 2">
            <a:extLst>
              <a:ext uri="{FF2B5EF4-FFF2-40B4-BE49-F238E27FC236}">
                <a16:creationId xmlns:a16="http://schemas.microsoft.com/office/drawing/2014/main" id="{5BA194DF-F9CC-8B09-CA44-DB7C8006CBD2}"/>
              </a:ext>
            </a:extLst>
          </p:cNvPr>
          <p:cNvSpPr txBox="1"/>
          <p:nvPr/>
        </p:nvSpPr>
        <p:spPr>
          <a:xfrm>
            <a:off x="2464955" y="317499"/>
            <a:ext cx="7123544" cy="607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cs typeface="Calibri"/>
              </a:rPr>
              <a:t>How to help your child find a placement</a:t>
            </a:r>
            <a:endParaRPr lang="en-GB" sz="3200" b="1" dirty="0"/>
          </a:p>
        </p:txBody>
      </p:sp>
      <p:sp>
        <p:nvSpPr>
          <p:cNvPr id="18" name="TextBox 17">
            <a:extLst>
              <a:ext uri="{FF2B5EF4-FFF2-40B4-BE49-F238E27FC236}">
                <a16:creationId xmlns:a16="http://schemas.microsoft.com/office/drawing/2014/main" id="{294158BE-6B04-16A7-A15B-FC772B313388}"/>
              </a:ext>
            </a:extLst>
          </p:cNvPr>
          <p:cNvSpPr txBox="1"/>
          <p:nvPr/>
        </p:nvSpPr>
        <p:spPr>
          <a:xfrm>
            <a:off x="640773" y="929409"/>
            <a:ext cx="11279907" cy="258532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dirty="0">
              <a:cs typeface="Calibri" panose="020F0502020204030204"/>
            </a:endParaRPr>
          </a:p>
          <a:p>
            <a:pPr marL="285750" indent="-285750">
              <a:buFont typeface="Arial"/>
              <a:buChar char="•"/>
            </a:pPr>
            <a:r>
              <a:rPr lang="en-GB" dirty="0">
                <a:cs typeface="Calibri" panose="020F0502020204030204"/>
              </a:rPr>
              <a:t>Talk to them about their interests and skills</a:t>
            </a:r>
          </a:p>
          <a:p>
            <a:pPr marL="285750" indent="-285750">
              <a:buFont typeface="Arial"/>
              <a:buChar char="•"/>
            </a:pPr>
            <a:r>
              <a:rPr lang="en-GB" dirty="0">
                <a:cs typeface="Calibri" panose="020F0502020204030204"/>
              </a:rPr>
              <a:t>Talk about what they would like to do in the future</a:t>
            </a:r>
          </a:p>
          <a:p>
            <a:pPr marL="285750" indent="-285750">
              <a:buFont typeface="Arial"/>
              <a:buChar char="•"/>
            </a:pPr>
            <a:r>
              <a:rPr lang="en-GB" dirty="0">
                <a:cs typeface="Calibri" panose="020F0502020204030204"/>
              </a:rPr>
              <a:t>Ask friends and family members who work in an area that they find interesting</a:t>
            </a:r>
          </a:p>
          <a:p>
            <a:pPr marL="285750" indent="-285750">
              <a:buFont typeface="Arial"/>
              <a:buChar char="•"/>
            </a:pPr>
            <a:r>
              <a:rPr lang="en-GB" dirty="0">
                <a:cs typeface="Calibri" panose="020F0502020204030204"/>
              </a:rPr>
              <a:t>Encourage them to start looking straight away!</a:t>
            </a:r>
          </a:p>
          <a:p>
            <a:pPr marL="285750" indent="-285750">
              <a:buFont typeface="Arial"/>
              <a:buChar char="•"/>
            </a:pPr>
            <a:r>
              <a:rPr lang="en-GB" dirty="0">
                <a:cs typeface="Calibri" panose="020F0502020204030204"/>
              </a:rPr>
              <a:t>Sign into the EBP database and have a look at the options available – log-in details will be available soon</a:t>
            </a:r>
          </a:p>
          <a:p>
            <a:pPr marL="285750" indent="-285750">
              <a:buFont typeface="Arial"/>
              <a:buChar char="•"/>
            </a:pPr>
            <a:r>
              <a:rPr lang="en-GB" dirty="0">
                <a:cs typeface="Calibri" panose="020F0502020204030204"/>
              </a:rPr>
              <a:t>Do realise that it can take a while to arrange a placement and that details must be added to the form at the end of this email</a:t>
            </a:r>
          </a:p>
          <a:p>
            <a:pPr marL="285750" indent="-285750">
              <a:buFont typeface="Arial"/>
              <a:buChar char="•"/>
            </a:pPr>
            <a:r>
              <a:rPr lang="en-GB" dirty="0">
                <a:cs typeface="Calibri" panose="020F0502020204030204"/>
              </a:rPr>
              <a:t>Encourage your child to speak to the careers advisor at school</a:t>
            </a:r>
          </a:p>
        </p:txBody>
      </p:sp>
      <p:sp>
        <p:nvSpPr>
          <p:cNvPr id="19" name="TextBox 18">
            <a:extLst>
              <a:ext uri="{FF2B5EF4-FFF2-40B4-BE49-F238E27FC236}">
                <a16:creationId xmlns:a16="http://schemas.microsoft.com/office/drawing/2014/main" id="{4F983998-3043-9385-7FD4-01618CD9BDDD}"/>
              </a:ext>
            </a:extLst>
          </p:cNvPr>
          <p:cNvSpPr txBox="1"/>
          <p:nvPr/>
        </p:nvSpPr>
        <p:spPr>
          <a:xfrm>
            <a:off x="646545" y="3671454"/>
            <a:ext cx="11274135" cy="258532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Useful sites for ideas:</a:t>
            </a:r>
          </a:p>
          <a:p>
            <a:r>
              <a:rPr lang="en-GB" dirty="0">
                <a:ea typeface="+mn-lt"/>
                <a:cs typeface="+mn-lt"/>
                <a:hlinkClick r:id="rId4"/>
              </a:rPr>
              <a:t>https://nationalcareers.service.gov.uk/careers-advice/types-of-work-experience</a:t>
            </a:r>
            <a:r>
              <a:rPr lang="en-GB" dirty="0">
                <a:ea typeface="+mn-lt"/>
                <a:cs typeface="+mn-lt"/>
              </a:rPr>
              <a:t> </a:t>
            </a:r>
            <a:endParaRPr lang="en-GB" dirty="0"/>
          </a:p>
          <a:p>
            <a:r>
              <a:rPr lang="en-GB" dirty="0">
                <a:ea typeface="+mn-lt"/>
                <a:cs typeface="+mn-lt"/>
                <a:hlinkClick r:id="rId5"/>
              </a:rPr>
              <a:t>https://www.prospects.ac.uk/jobs-and-work-experience/work-experience-and-internships</a:t>
            </a:r>
            <a:endParaRPr lang="en-GB">
              <a:ea typeface="+mn-lt"/>
              <a:cs typeface="+mn-lt"/>
            </a:endParaRPr>
          </a:p>
          <a:p>
            <a:r>
              <a:rPr lang="en-GB" dirty="0">
                <a:ea typeface="+mn-lt"/>
                <a:cs typeface="+mn-lt"/>
                <a:hlinkClick r:id="rId6"/>
              </a:rPr>
              <a:t>https://www.speakersforschools.org/work-experience-opportunities/</a:t>
            </a:r>
            <a:r>
              <a:rPr lang="en-GB" dirty="0">
                <a:ea typeface="+mn-lt"/>
                <a:cs typeface="+mn-lt"/>
              </a:rPr>
              <a:t> </a:t>
            </a:r>
          </a:p>
          <a:p>
            <a:r>
              <a:rPr lang="en-GB" dirty="0">
                <a:ea typeface="+mn-lt"/>
                <a:cs typeface="+mn-lt"/>
                <a:hlinkClick r:id="rId7"/>
              </a:rPr>
              <a:t>https://barclayslifeskills.com/families/blog/mind-the-gap-making-the-leap-from-school-to-work/</a:t>
            </a:r>
            <a:r>
              <a:rPr lang="en-GB" dirty="0">
                <a:ea typeface="+mn-lt"/>
                <a:cs typeface="+mn-lt"/>
              </a:rPr>
              <a:t> </a:t>
            </a:r>
          </a:p>
          <a:p>
            <a:r>
              <a:rPr lang="en-GB" dirty="0">
                <a:ea typeface="+mn-lt"/>
                <a:cs typeface="+mn-lt"/>
                <a:hlinkClick r:id="rId8"/>
              </a:rPr>
              <a:t>https://www.vodafone.co.uk/newscentre/smart-living/digital-parenting/work-experience-how-to-help-your-child-find-a-useful-placement/</a:t>
            </a:r>
            <a:r>
              <a:rPr lang="en-GB" dirty="0">
                <a:ea typeface="+mn-lt"/>
                <a:cs typeface="+mn-lt"/>
              </a:rPr>
              <a:t> </a:t>
            </a:r>
          </a:p>
          <a:p>
            <a:r>
              <a:rPr lang="en-GB" dirty="0">
                <a:ea typeface="+mn-lt"/>
                <a:cs typeface="+mn-lt"/>
                <a:hlinkClick r:id="rId9"/>
              </a:rPr>
              <a:t>https://successatschool.org/advice/helping-your-child-gain-work-experience/1228</a:t>
            </a:r>
            <a:r>
              <a:rPr lang="en-GB" dirty="0">
                <a:ea typeface="+mn-lt"/>
                <a:cs typeface="+mn-lt"/>
              </a:rPr>
              <a:t> </a:t>
            </a:r>
          </a:p>
          <a:p>
            <a:r>
              <a:rPr lang="en-GB" dirty="0">
                <a:ea typeface="+mn-lt"/>
                <a:cs typeface="+mn-lt"/>
                <a:hlinkClick r:id="rId10"/>
              </a:rPr>
              <a:t>https://thinkstudent.co.uk/ideas-for-work-experience/</a:t>
            </a:r>
            <a:r>
              <a:rPr lang="en-GB" dirty="0">
                <a:ea typeface="+mn-lt"/>
                <a:cs typeface="+mn-lt"/>
              </a:rPr>
              <a:t> </a:t>
            </a:r>
            <a:endParaRPr lang="en-GB" dirty="0"/>
          </a:p>
        </p:txBody>
      </p:sp>
    </p:spTree>
    <p:extLst>
      <p:ext uri="{BB962C8B-B14F-4D97-AF65-F5344CB8AC3E}">
        <p14:creationId xmlns:p14="http://schemas.microsoft.com/office/powerpoint/2010/main" val="92168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016" y="5963558"/>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1" y="62149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92221" y="6297066"/>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17" name="TextBox 16">
            <a:extLst>
              <a:ext uri="{FF2B5EF4-FFF2-40B4-BE49-F238E27FC236}">
                <a16:creationId xmlns:a16="http://schemas.microsoft.com/office/drawing/2014/main" id="{9D99FB70-9DB3-C194-F134-24CBD50D6D70}"/>
              </a:ext>
            </a:extLst>
          </p:cNvPr>
          <p:cNvSpPr txBox="1"/>
          <p:nvPr/>
        </p:nvSpPr>
        <p:spPr>
          <a:xfrm>
            <a:off x="3053774" y="467590"/>
            <a:ext cx="58015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cs typeface="Calibri"/>
              </a:rPr>
              <a:t>Here are some ideas for year 12 students</a:t>
            </a:r>
            <a:endParaRPr lang="en-GB" sz="2400" b="1" dirty="0"/>
          </a:p>
        </p:txBody>
      </p:sp>
      <p:pic>
        <p:nvPicPr>
          <p:cNvPr id="3" name="Picture 2" descr="A blue rectangles with white text&#10;&#10;Description automatically generated">
            <a:extLst>
              <a:ext uri="{FF2B5EF4-FFF2-40B4-BE49-F238E27FC236}">
                <a16:creationId xmlns:a16="http://schemas.microsoft.com/office/drawing/2014/main" id="{3F910CAD-75E9-DC7F-AC47-E006A276B451}"/>
              </a:ext>
            </a:extLst>
          </p:cNvPr>
          <p:cNvPicPr>
            <a:picLocks noChangeAspect="1"/>
          </p:cNvPicPr>
          <p:nvPr/>
        </p:nvPicPr>
        <p:blipFill>
          <a:blip r:embed="rId4"/>
          <a:stretch>
            <a:fillRect/>
          </a:stretch>
        </p:blipFill>
        <p:spPr>
          <a:xfrm>
            <a:off x="556492" y="1310425"/>
            <a:ext cx="11252198" cy="4248695"/>
          </a:xfrm>
          <a:prstGeom prst="rect">
            <a:avLst/>
          </a:prstGeom>
        </p:spPr>
      </p:pic>
    </p:spTree>
    <p:extLst>
      <p:ext uri="{BB962C8B-B14F-4D97-AF65-F5344CB8AC3E}">
        <p14:creationId xmlns:p14="http://schemas.microsoft.com/office/powerpoint/2010/main" val="39883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016" y="5963558"/>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1" y="62149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92221" y="6297066"/>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pic>
        <p:nvPicPr>
          <p:cNvPr id="13" name="Picture 12" descr="A screenshot of a computer screen&#10;&#10;Description automatically generated">
            <a:extLst>
              <a:ext uri="{FF2B5EF4-FFF2-40B4-BE49-F238E27FC236}">
                <a16:creationId xmlns:a16="http://schemas.microsoft.com/office/drawing/2014/main" id="{C3CD9645-1324-53FB-DD57-40333B8A4512}"/>
              </a:ext>
            </a:extLst>
          </p:cNvPr>
          <p:cNvPicPr>
            <a:picLocks noChangeAspect="1"/>
          </p:cNvPicPr>
          <p:nvPr/>
        </p:nvPicPr>
        <p:blipFill>
          <a:blip r:embed="rId4"/>
          <a:stretch>
            <a:fillRect/>
          </a:stretch>
        </p:blipFill>
        <p:spPr>
          <a:xfrm>
            <a:off x="1110673" y="1383774"/>
            <a:ext cx="9682017" cy="4690817"/>
          </a:xfrm>
          <a:prstGeom prst="rect">
            <a:avLst/>
          </a:prstGeom>
        </p:spPr>
      </p:pic>
      <p:sp>
        <p:nvSpPr>
          <p:cNvPr id="17" name="TextBox 16">
            <a:extLst>
              <a:ext uri="{FF2B5EF4-FFF2-40B4-BE49-F238E27FC236}">
                <a16:creationId xmlns:a16="http://schemas.microsoft.com/office/drawing/2014/main" id="{9D99FB70-9DB3-C194-F134-24CBD50D6D70}"/>
              </a:ext>
            </a:extLst>
          </p:cNvPr>
          <p:cNvSpPr txBox="1"/>
          <p:nvPr/>
        </p:nvSpPr>
        <p:spPr>
          <a:xfrm>
            <a:off x="3053774" y="467590"/>
            <a:ext cx="58015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cs typeface="Calibri"/>
              </a:rPr>
              <a:t>Here are some ideas for year 10 students</a:t>
            </a:r>
            <a:endParaRPr lang="en-GB" sz="2400" b="1" dirty="0"/>
          </a:p>
        </p:txBody>
      </p:sp>
    </p:spTree>
    <p:extLst>
      <p:ext uri="{BB962C8B-B14F-4D97-AF65-F5344CB8AC3E}">
        <p14:creationId xmlns:p14="http://schemas.microsoft.com/office/powerpoint/2010/main" val="345115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4317" y="5918228"/>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0" y="63467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87574" y="6384660"/>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pic>
        <p:nvPicPr>
          <p:cNvPr id="9" name="Picture 8">
            <a:extLst>
              <a:ext uri="{FF2B5EF4-FFF2-40B4-BE49-F238E27FC236}">
                <a16:creationId xmlns:a16="http://schemas.microsoft.com/office/drawing/2014/main" id="{5D0837AD-B036-BC90-D261-EAF1C2416AE6}"/>
              </a:ext>
            </a:extLst>
          </p:cNvPr>
          <p:cNvPicPr>
            <a:picLocks noChangeAspect="1"/>
          </p:cNvPicPr>
          <p:nvPr/>
        </p:nvPicPr>
        <p:blipFill>
          <a:blip r:embed="rId4"/>
          <a:stretch>
            <a:fillRect/>
          </a:stretch>
        </p:blipFill>
        <p:spPr>
          <a:xfrm>
            <a:off x="3385088" y="105891"/>
            <a:ext cx="5157663" cy="1066892"/>
          </a:xfrm>
          <a:prstGeom prst="rect">
            <a:avLst/>
          </a:prstGeom>
        </p:spPr>
      </p:pic>
      <p:sp>
        <p:nvSpPr>
          <p:cNvPr id="19" name="TextBox 18">
            <a:extLst>
              <a:ext uri="{FF2B5EF4-FFF2-40B4-BE49-F238E27FC236}">
                <a16:creationId xmlns:a16="http://schemas.microsoft.com/office/drawing/2014/main" id="{777E0FF4-57E7-1E63-39F0-BE70F72BAA4D}"/>
              </a:ext>
            </a:extLst>
          </p:cNvPr>
          <p:cNvSpPr txBox="1"/>
          <p:nvPr/>
        </p:nvSpPr>
        <p:spPr>
          <a:xfrm>
            <a:off x="440806" y="882868"/>
            <a:ext cx="6121400" cy="1754326"/>
          </a:xfrm>
          <a:prstGeom prst="rect">
            <a:avLst/>
          </a:prstGeom>
          <a:noFill/>
          <a:ln>
            <a:solidFill>
              <a:schemeClr val="tx2"/>
            </a:solidFill>
          </a:ln>
        </p:spPr>
        <p:txBody>
          <a:bodyPr wrap="square">
            <a:spAutoFit/>
          </a:bodyPr>
          <a:lstStyle/>
          <a:p>
            <a:r>
              <a:rPr lang="en-GB" dirty="0">
                <a:solidFill>
                  <a:schemeClr val="tx2"/>
                </a:solidFill>
              </a:rPr>
              <a:t>Students are not allowed to receive any wages whilst on work Experience although employers can offer assistance with lunches and fares if they so wish.  </a:t>
            </a:r>
          </a:p>
          <a:p>
            <a:r>
              <a:rPr lang="en-GB" dirty="0">
                <a:solidFill>
                  <a:schemeClr val="tx2"/>
                </a:solidFill>
              </a:rPr>
              <a:t>Students are expected to make their own way to and from the placement.  Parents are responsible for the travelling expenses and the provision or cost of meals.</a:t>
            </a:r>
          </a:p>
        </p:txBody>
      </p:sp>
      <p:sp>
        <p:nvSpPr>
          <p:cNvPr id="20" name="TextBox 19">
            <a:extLst>
              <a:ext uri="{FF2B5EF4-FFF2-40B4-BE49-F238E27FC236}">
                <a16:creationId xmlns:a16="http://schemas.microsoft.com/office/drawing/2014/main" id="{F49F901E-A50D-1FB6-3447-855059EB7641}"/>
              </a:ext>
            </a:extLst>
          </p:cNvPr>
          <p:cNvSpPr txBox="1"/>
          <p:nvPr/>
        </p:nvSpPr>
        <p:spPr>
          <a:xfrm>
            <a:off x="6926066" y="933896"/>
            <a:ext cx="4630612" cy="1200329"/>
          </a:xfrm>
          <a:prstGeom prst="rect">
            <a:avLst/>
          </a:prstGeom>
          <a:noFill/>
          <a:ln>
            <a:solidFill>
              <a:schemeClr val="accent1"/>
            </a:solidFill>
          </a:ln>
        </p:spPr>
        <p:txBody>
          <a:bodyPr wrap="square">
            <a:spAutoFit/>
          </a:bodyPr>
          <a:lstStyle/>
          <a:p>
            <a:r>
              <a:rPr lang="en-GB" dirty="0">
                <a:solidFill>
                  <a:schemeClr val="tx2"/>
                </a:solidFill>
              </a:rPr>
              <a:t>Students will be expected to fit in with the general hours of work at their placement as indicated on the placement sheet,</a:t>
            </a:r>
            <a:r>
              <a:rPr lang="en-GB" b="1" dirty="0">
                <a:solidFill>
                  <a:schemeClr val="tx2"/>
                </a:solidFill>
              </a:rPr>
              <a:t> not </a:t>
            </a:r>
            <a:r>
              <a:rPr lang="en-GB" dirty="0">
                <a:solidFill>
                  <a:schemeClr val="tx2"/>
                </a:solidFill>
              </a:rPr>
              <a:t>the school day.</a:t>
            </a:r>
          </a:p>
        </p:txBody>
      </p:sp>
      <p:sp>
        <p:nvSpPr>
          <p:cNvPr id="21" name="TextBox 20">
            <a:extLst>
              <a:ext uri="{FF2B5EF4-FFF2-40B4-BE49-F238E27FC236}">
                <a16:creationId xmlns:a16="http://schemas.microsoft.com/office/drawing/2014/main" id="{31ED674B-9238-0263-2778-BD82ECD4E29D}"/>
              </a:ext>
            </a:extLst>
          </p:cNvPr>
          <p:cNvSpPr txBox="1"/>
          <p:nvPr/>
        </p:nvSpPr>
        <p:spPr>
          <a:xfrm>
            <a:off x="453506" y="2847649"/>
            <a:ext cx="6096000" cy="1477328"/>
          </a:xfrm>
          <a:prstGeom prst="rect">
            <a:avLst/>
          </a:prstGeom>
          <a:noFill/>
          <a:ln>
            <a:solidFill>
              <a:schemeClr val="tx2"/>
            </a:solidFill>
          </a:ln>
        </p:spPr>
        <p:txBody>
          <a:bodyPr wrap="square">
            <a:spAutoFit/>
          </a:bodyPr>
          <a:lstStyle/>
          <a:p>
            <a:r>
              <a:rPr lang="en-GB" dirty="0">
                <a:solidFill>
                  <a:schemeClr val="tx2"/>
                </a:solidFill>
              </a:rPr>
              <a:t>It is important that the school and employers are aware of any health or medical issues, which may affect the student during their placement.  Please complete a medical consent form if you have a medical issue. Forms can be collected from Mrs Thomas</a:t>
            </a:r>
          </a:p>
        </p:txBody>
      </p:sp>
      <p:sp>
        <p:nvSpPr>
          <p:cNvPr id="22" name="TextBox 21">
            <a:extLst>
              <a:ext uri="{FF2B5EF4-FFF2-40B4-BE49-F238E27FC236}">
                <a16:creationId xmlns:a16="http://schemas.microsoft.com/office/drawing/2014/main" id="{4CD9FFCD-B171-7FFE-DDE9-A1F9766B4283}"/>
              </a:ext>
            </a:extLst>
          </p:cNvPr>
          <p:cNvSpPr txBox="1"/>
          <p:nvPr/>
        </p:nvSpPr>
        <p:spPr>
          <a:xfrm>
            <a:off x="7291826" y="2422888"/>
            <a:ext cx="4630612" cy="3416320"/>
          </a:xfrm>
          <a:prstGeom prst="rect">
            <a:avLst/>
          </a:prstGeom>
          <a:noFill/>
          <a:ln>
            <a:solidFill>
              <a:schemeClr val="accent1"/>
            </a:solidFill>
          </a:ln>
        </p:spPr>
        <p:txBody>
          <a:bodyPr wrap="square">
            <a:spAutoFit/>
          </a:bodyPr>
          <a:lstStyle/>
          <a:p>
            <a:r>
              <a:rPr lang="en-GB" dirty="0">
                <a:solidFill>
                  <a:schemeClr val="tx2"/>
                </a:solidFill>
              </a:rPr>
              <a:t>Students are expected to attend for the whole period and to arrive punctually each day for work.  </a:t>
            </a:r>
          </a:p>
          <a:p>
            <a:r>
              <a:rPr lang="en-GB" dirty="0">
                <a:solidFill>
                  <a:schemeClr val="tx2"/>
                </a:solidFill>
              </a:rPr>
              <a:t>If a student is ill or unable to attend the placement for any reason the school and the employer must be contacted by 8.00am on that day.  </a:t>
            </a:r>
          </a:p>
          <a:p>
            <a:r>
              <a:rPr lang="en-GB" dirty="0">
                <a:solidFill>
                  <a:schemeClr val="tx2"/>
                </a:solidFill>
              </a:rPr>
              <a:t>A letter of confirmation from parents to confirm the absence must be supplied when the student returns to school.  If a student does not attend their placement it will be recorded as unauthorised absence or truancy.</a:t>
            </a:r>
          </a:p>
        </p:txBody>
      </p:sp>
      <p:sp>
        <p:nvSpPr>
          <p:cNvPr id="23" name="TextBox 22">
            <a:extLst>
              <a:ext uri="{FF2B5EF4-FFF2-40B4-BE49-F238E27FC236}">
                <a16:creationId xmlns:a16="http://schemas.microsoft.com/office/drawing/2014/main" id="{CBAC3797-E5B2-A45A-6067-CC5DEA2E56C7}"/>
              </a:ext>
            </a:extLst>
          </p:cNvPr>
          <p:cNvSpPr txBox="1"/>
          <p:nvPr/>
        </p:nvSpPr>
        <p:spPr>
          <a:xfrm>
            <a:off x="490241" y="4495713"/>
            <a:ext cx="5678509" cy="646331"/>
          </a:xfrm>
          <a:prstGeom prst="rect">
            <a:avLst/>
          </a:prstGeom>
          <a:noFill/>
          <a:ln>
            <a:solidFill>
              <a:schemeClr val="accent1"/>
            </a:solidFill>
          </a:ln>
        </p:spPr>
        <p:txBody>
          <a:bodyPr wrap="square">
            <a:spAutoFit/>
          </a:bodyPr>
          <a:lstStyle/>
          <a:p>
            <a:r>
              <a:rPr lang="en-GB" dirty="0">
                <a:solidFill>
                  <a:schemeClr val="tx2"/>
                </a:solidFill>
              </a:rPr>
              <a:t>We expect the very highest standard of behaviour from students at all times during their placement</a:t>
            </a:r>
            <a:r>
              <a:rPr lang="en-GB" dirty="0">
                <a:solidFill>
                  <a:schemeClr val="accent1"/>
                </a:solidFill>
              </a:rPr>
              <a:t>.</a:t>
            </a:r>
          </a:p>
        </p:txBody>
      </p:sp>
      <p:sp>
        <p:nvSpPr>
          <p:cNvPr id="24" name="TextBox 23">
            <a:extLst>
              <a:ext uri="{FF2B5EF4-FFF2-40B4-BE49-F238E27FC236}">
                <a16:creationId xmlns:a16="http://schemas.microsoft.com/office/drawing/2014/main" id="{C783B9C2-9B93-F1A5-ECEA-197404434AC8}"/>
              </a:ext>
            </a:extLst>
          </p:cNvPr>
          <p:cNvSpPr txBox="1"/>
          <p:nvPr/>
        </p:nvSpPr>
        <p:spPr>
          <a:xfrm>
            <a:off x="453506" y="5239216"/>
            <a:ext cx="6543315" cy="923330"/>
          </a:xfrm>
          <a:prstGeom prst="rect">
            <a:avLst/>
          </a:prstGeom>
          <a:noFill/>
          <a:ln>
            <a:solidFill>
              <a:schemeClr val="accent1"/>
            </a:solidFill>
          </a:ln>
        </p:spPr>
        <p:txBody>
          <a:bodyPr wrap="square">
            <a:spAutoFit/>
          </a:bodyPr>
          <a:lstStyle/>
          <a:p>
            <a:r>
              <a:rPr lang="en-GB" dirty="0">
                <a:solidFill>
                  <a:schemeClr val="tx2"/>
                </a:solidFill>
              </a:rPr>
              <a:t>Students are expected to dress appropriately for the environment in which they are working.  Information about dress code or special clothing will be included in the details provided by the employer.</a:t>
            </a:r>
          </a:p>
        </p:txBody>
      </p:sp>
    </p:spTree>
    <p:extLst>
      <p:ext uri="{BB962C8B-B14F-4D97-AF65-F5344CB8AC3E}">
        <p14:creationId xmlns:p14="http://schemas.microsoft.com/office/powerpoint/2010/main" val="406760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4317" y="5865819"/>
            <a:ext cx="1037683" cy="1037683"/>
          </a:xfrm>
          <a:prstGeom prst="rect">
            <a:avLst/>
          </a:prstGeom>
        </p:spPr>
      </p:pic>
      <p:cxnSp>
        <p:nvCxnSpPr>
          <p:cNvPr id="4" name="Straight Arrow Connector 3">
            <a:extLst>
              <a:ext uri="{FF2B5EF4-FFF2-40B4-BE49-F238E27FC236}">
                <a16:creationId xmlns:a16="http://schemas.microsoft.com/office/drawing/2014/main" id="{9DAA09CF-0576-7251-2326-40C29BAB535D}"/>
              </a:ext>
            </a:extLst>
          </p:cNvPr>
          <p:cNvCxnSpPr/>
          <p:nvPr/>
        </p:nvCxnSpPr>
        <p:spPr>
          <a:xfrm flipV="1">
            <a:off x="559421" y="6214946"/>
            <a:ext cx="10543477" cy="3717"/>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618B2B-5E0A-8246-585E-85624EAEE094}"/>
              </a:ext>
            </a:extLst>
          </p:cNvPr>
          <p:cNvSpPr txBox="1"/>
          <p:nvPr/>
        </p:nvSpPr>
        <p:spPr>
          <a:xfrm>
            <a:off x="1892221" y="6297066"/>
            <a:ext cx="7887170"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200" i="1" dirty="0">
                <a:solidFill>
                  <a:schemeClr val="accent1">
                    <a:lumMod val="50000"/>
                  </a:schemeClr>
                </a:solidFill>
              </a:rPr>
              <a:t>"The kingdom of heaven is like a mustard seed... Though it is the smallest of all seeds, yet when it grows, it is the largest of garden plants and becomes a tree, so that the birds come and perch in its branches." Matthew 13 31</a:t>
            </a:r>
            <a:r>
              <a:rPr lang="en-US" sz="1200" dirty="0">
                <a:solidFill>
                  <a:schemeClr val="accent1">
                    <a:lumMod val="50000"/>
                  </a:schemeClr>
                </a:solidFill>
              </a:rPr>
              <a:t>-32</a:t>
            </a:r>
          </a:p>
        </p:txBody>
      </p:sp>
      <p:grpSp>
        <p:nvGrpSpPr>
          <p:cNvPr id="8" name="Group 2">
            <a:extLst>
              <a:ext uri="{FF2B5EF4-FFF2-40B4-BE49-F238E27FC236}">
                <a16:creationId xmlns:a16="http://schemas.microsoft.com/office/drawing/2014/main" id="{AC10C8A0-8F7F-A517-0A97-BA3B63EB3AC3}"/>
              </a:ext>
            </a:extLst>
          </p:cNvPr>
          <p:cNvGrpSpPr/>
          <p:nvPr/>
        </p:nvGrpSpPr>
        <p:grpSpPr>
          <a:xfrm rot="16200000">
            <a:off x="-335258" y="287038"/>
            <a:ext cx="1650999" cy="1076923"/>
            <a:chOff x="0" y="-38100"/>
            <a:chExt cx="1572765" cy="850900"/>
          </a:xfrm>
        </p:grpSpPr>
        <p:sp>
          <p:nvSpPr>
            <p:cNvPr id="6" name="Freeform 3">
              <a:extLst>
                <a:ext uri="{FF2B5EF4-FFF2-40B4-BE49-F238E27FC236}">
                  <a16:creationId xmlns:a16="http://schemas.microsoft.com/office/drawing/2014/main" id="{975F9FF4-BF40-F9A4-B007-F551E1EF51A6}"/>
                </a:ext>
              </a:extLst>
            </p:cNvPr>
            <p:cNvSpPr/>
            <p:nvPr/>
          </p:nvSpPr>
          <p:spPr>
            <a:xfrm>
              <a:off x="0" y="0"/>
              <a:ext cx="1572765" cy="241922"/>
            </a:xfrm>
            <a:custGeom>
              <a:avLst/>
              <a:gdLst/>
              <a:ahLst/>
              <a:cxnLst/>
              <a:rect l="l" t="t" r="r" b="b"/>
              <a:pathLst>
                <a:path w="1572765" h="241922">
                  <a:moveTo>
                    <a:pt x="0" y="0"/>
                  </a:moveTo>
                  <a:lnTo>
                    <a:pt x="1572765" y="0"/>
                  </a:lnTo>
                  <a:lnTo>
                    <a:pt x="1572765" y="241922"/>
                  </a:lnTo>
                  <a:lnTo>
                    <a:pt x="0" y="241922"/>
                  </a:lnTo>
                  <a:close/>
                </a:path>
              </a:pathLst>
            </a:custGeom>
            <a:solidFill>
              <a:srgbClr val="263153"/>
            </a:solidFill>
          </p:spPr>
          <p:txBody>
            <a:bodyPr/>
            <a:lstStyle/>
            <a:p>
              <a:endParaRPr lang="en-GB" sz="1200"/>
            </a:p>
          </p:txBody>
        </p:sp>
        <p:sp>
          <p:nvSpPr>
            <p:cNvPr id="7" name="TextBox 4">
              <a:extLst>
                <a:ext uri="{FF2B5EF4-FFF2-40B4-BE49-F238E27FC236}">
                  <a16:creationId xmlns:a16="http://schemas.microsoft.com/office/drawing/2014/main" id="{8434FB2C-65B9-FB72-6885-A0160785F1F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7">
            <a:extLst>
              <a:ext uri="{FF2B5EF4-FFF2-40B4-BE49-F238E27FC236}">
                <a16:creationId xmlns:a16="http://schemas.microsoft.com/office/drawing/2014/main" id="{30E1E133-F1A4-4E36-5D72-CF0EBE89C349}"/>
              </a:ext>
            </a:extLst>
          </p:cNvPr>
          <p:cNvGrpSpPr/>
          <p:nvPr/>
        </p:nvGrpSpPr>
        <p:grpSpPr>
          <a:xfrm rot="16200000">
            <a:off x="-404199" y="5425097"/>
            <a:ext cx="1788885" cy="1076923"/>
            <a:chOff x="0" y="-38100"/>
            <a:chExt cx="1535903" cy="850900"/>
          </a:xfrm>
        </p:grpSpPr>
        <p:sp>
          <p:nvSpPr>
            <p:cNvPr id="10" name="Freeform 8">
              <a:extLst>
                <a:ext uri="{FF2B5EF4-FFF2-40B4-BE49-F238E27FC236}">
                  <a16:creationId xmlns:a16="http://schemas.microsoft.com/office/drawing/2014/main" id="{441FE33C-4C16-59F2-3911-3B7A635C0FFF}"/>
                </a:ext>
              </a:extLst>
            </p:cNvPr>
            <p:cNvSpPr/>
            <p:nvPr/>
          </p:nvSpPr>
          <p:spPr>
            <a:xfrm>
              <a:off x="0" y="0"/>
              <a:ext cx="1535903" cy="241922"/>
            </a:xfrm>
            <a:custGeom>
              <a:avLst/>
              <a:gdLst/>
              <a:ahLst/>
              <a:cxnLst/>
              <a:rect l="l" t="t" r="r" b="b"/>
              <a:pathLst>
                <a:path w="1535903" h="241922">
                  <a:moveTo>
                    <a:pt x="0" y="0"/>
                  </a:moveTo>
                  <a:lnTo>
                    <a:pt x="1535903" y="0"/>
                  </a:lnTo>
                  <a:lnTo>
                    <a:pt x="1535903" y="241922"/>
                  </a:lnTo>
                  <a:lnTo>
                    <a:pt x="0" y="241922"/>
                  </a:lnTo>
                  <a:close/>
                </a:path>
              </a:pathLst>
            </a:custGeom>
            <a:solidFill>
              <a:srgbClr val="891F13"/>
            </a:solidFill>
          </p:spPr>
          <p:txBody>
            <a:bodyPr/>
            <a:lstStyle/>
            <a:p>
              <a:endParaRPr lang="en-GB" sz="1200"/>
            </a:p>
          </p:txBody>
        </p:sp>
        <p:sp>
          <p:nvSpPr>
            <p:cNvPr id="11" name="TextBox 10">
              <a:extLst>
                <a:ext uri="{FF2B5EF4-FFF2-40B4-BE49-F238E27FC236}">
                  <a16:creationId xmlns:a16="http://schemas.microsoft.com/office/drawing/2014/main" id="{BA3727E5-0ED8-5661-7C29-81188B48C9D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6" name="Group 10">
            <a:extLst>
              <a:ext uri="{FF2B5EF4-FFF2-40B4-BE49-F238E27FC236}">
                <a16:creationId xmlns:a16="http://schemas.microsoft.com/office/drawing/2014/main" id="{B3791D58-61D3-70BA-66DC-ECC5B8BDAE69}"/>
              </a:ext>
            </a:extLst>
          </p:cNvPr>
          <p:cNvGrpSpPr/>
          <p:nvPr/>
        </p:nvGrpSpPr>
        <p:grpSpPr>
          <a:xfrm rot="16200000">
            <a:off x="-1218815" y="2821597"/>
            <a:ext cx="3418115" cy="1076923"/>
            <a:chOff x="0" y="-38100"/>
            <a:chExt cx="1978243" cy="850900"/>
          </a:xfrm>
        </p:grpSpPr>
        <p:sp>
          <p:nvSpPr>
            <p:cNvPr id="14" name="Freeform 11">
              <a:extLst>
                <a:ext uri="{FF2B5EF4-FFF2-40B4-BE49-F238E27FC236}">
                  <a16:creationId xmlns:a16="http://schemas.microsoft.com/office/drawing/2014/main" id="{F24ADD61-061D-A0BD-0DC8-BCA5FD9CF1F8}"/>
                </a:ext>
              </a:extLst>
            </p:cNvPr>
            <p:cNvSpPr/>
            <p:nvPr/>
          </p:nvSpPr>
          <p:spPr>
            <a:xfrm>
              <a:off x="0" y="0"/>
              <a:ext cx="1978243" cy="241922"/>
            </a:xfrm>
            <a:custGeom>
              <a:avLst/>
              <a:gdLst/>
              <a:ahLst/>
              <a:cxnLst/>
              <a:rect l="l" t="t" r="r" b="b"/>
              <a:pathLst>
                <a:path w="1978243" h="241922">
                  <a:moveTo>
                    <a:pt x="0" y="0"/>
                  </a:moveTo>
                  <a:lnTo>
                    <a:pt x="1978243" y="0"/>
                  </a:lnTo>
                  <a:lnTo>
                    <a:pt x="1978243" y="241922"/>
                  </a:lnTo>
                  <a:lnTo>
                    <a:pt x="0" y="241922"/>
                  </a:lnTo>
                  <a:close/>
                </a:path>
              </a:pathLst>
            </a:custGeom>
            <a:solidFill>
              <a:srgbClr val="FECC01"/>
            </a:solidFill>
          </p:spPr>
          <p:txBody>
            <a:bodyPr/>
            <a:lstStyle/>
            <a:p>
              <a:endParaRPr lang="en-GB" sz="1200"/>
            </a:p>
          </p:txBody>
        </p:sp>
        <p:sp>
          <p:nvSpPr>
            <p:cNvPr id="15" name="TextBox 12">
              <a:extLst>
                <a:ext uri="{FF2B5EF4-FFF2-40B4-BE49-F238E27FC236}">
                  <a16:creationId xmlns:a16="http://schemas.microsoft.com/office/drawing/2014/main" id="{F56D51AB-213C-B066-4A6F-8BB9E41A977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pic>
        <p:nvPicPr>
          <p:cNvPr id="9" name="Picture 8">
            <a:extLst>
              <a:ext uri="{FF2B5EF4-FFF2-40B4-BE49-F238E27FC236}">
                <a16:creationId xmlns:a16="http://schemas.microsoft.com/office/drawing/2014/main" id="{3B383209-EA58-57F9-66CD-26D5949D1EE8}"/>
              </a:ext>
            </a:extLst>
          </p:cNvPr>
          <p:cNvPicPr>
            <a:picLocks noChangeAspect="1"/>
          </p:cNvPicPr>
          <p:nvPr/>
        </p:nvPicPr>
        <p:blipFill>
          <a:blip r:embed="rId4"/>
          <a:stretch>
            <a:fillRect/>
          </a:stretch>
        </p:blipFill>
        <p:spPr>
          <a:xfrm>
            <a:off x="4394058" y="261132"/>
            <a:ext cx="3261643" cy="963251"/>
          </a:xfrm>
          <a:prstGeom prst="rect">
            <a:avLst/>
          </a:prstGeom>
        </p:spPr>
      </p:pic>
      <p:sp>
        <p:nvSpPr>
          <p:cNvPr id="13" name="TextBox 12">
            <a:extLst>
              <a:ext uri="{FF2B5EF4-FFF2-40B4-BE49-F238E27FC236}">
                <a16:creationId xmlns:a16="http://schemas.microsoft.com/office/drawing/2014/main" id="{26A3ACF3-B59F-9639-1A55-BC2D98B7E7C6}"/>
              </a:ext>
            </a:extLst>
          </p:cNvPr>
          <p:cNvSpPr txBox="1"/>
          <p:nvPr/>
        </p:nvSpPr>
        <p:spPr>
          <a:xfrm>
            <a:off x="559421" y="1116353"/>
            <a:ext cx="6096000" cy="2308324"/>
          </a:xfrm>
          <a:prstGeom prst="rect">
            <a:avLst/>
          </a:prstGeom>
          <a:noFill/>
          <a:ln>
            <a:solidFill>
              <a:schemeClr val="accent1"/>
            </a:solidFill>
          </a:ln>
        </p:spPr>
        <p:txBody>
          <a:bodyPr wrap="square">
            <a:spAutoFit/>
          </a:bodyPr>
          <a:lstStyle/>
          <a:p>
            <a:r>
              <a:rPr lang="en-GB" b="1" dirty="0">
                <a:solidFill>
                  <a:schemeClr val="tx2"/>
                </a:solidFill>
              </a:rPr>
              <a:t>Do…</a:t>
            </a:r>
          </a:p>
          <a:p>
            <a:r>
              <a:rPr lang="en-GB" dirty="0">
                <a:solidFill>
                  <a:schemeClr val="tx2"/>
                </a:solidFill>
              </a:rPr>
              <a:t>Keep a record of your achievements so that you leave with a list of the transferable skills you have gained.</a:t>
            </a:r>
          </a:p>
          <a:p>
            <a:r>
              <a:rPr lang="en-GB" dirty="0">
                <a:solidFill>
                  <a:schemeClr val="tx2"/>
                </a:solidFill>
              </a:rPr>
              <a:t>Take every opportunity to expand your role; the more tasks you can try your hand at the better.</a:t>
            </a:r>
          </a:p>
          <a:p>
            <a:r>
              <a:rPr lang="en-GB" dirty="0">
                <a:solidFill>
                  <a:schemeClr val="tx2"/>
                </a:solidFill>
              </a:rPr>
              <a:t>Complete every task, however small, to the best of your ability.  If people see you are hardworking they’ll give you more responsibility.</a:t>
            </a:r>
          </a:p>
        </p:txBody>
      </p:sp>
      <p:sp>
        <p:nvSpPr>
          <p:cNvPr id="17" name="TextBox 16">
            <a:extLst>
              <a:ext uri="{FF2B5EF4-FFF2-40B4-BE49-F238E27FC236}">
                <a16:creationId xmlns:a16="http://schemas.microsoft.com/office/drawing/2014/main" id="{EED7B92F-F8D4-72AB-2834-4698125592BE}"/>
              </a:ext>
            </a:extLst>
          </p:cNvPr>
          <p:cNvSpPr txBox="1"/>
          <p:nvPr/>
        </p:nvSpPr>
        <p:spPr>
          <a:xfrm>
            <a:off x="4492812" y="3884967"/>
            <a:ext cx="6096000" cy="2031325"/>
          </a:xfrm>
          <a:prstGeom prst="rect">
            <a:avLst/>
          </a:prstGeom>
          <a:noFill/>
          <a:ln>
            <a:solidFill>
              <a:schemeClr val="accent1"/>
            </a:solidFill>
          </a:ln>
        </p:spPr>
        <p:txBody>
          <a:bodyPr wrap="square">
            <a:spAutoFit/>
          </a:bodyPr>
          <a:lstStyle/>
          <a:p>
            <a:r>
              <a:rPr lang="en-GB" b="1" dirty="0">
                <a:solidFill>
                  <a:schemeClr val="tx2"/>
                </a:solidFill>
              </a:rPr>
              <a:t>Don’t:</a:t>
            </a:r>
          </a:p>
          <a:p>
            <a:r>
              <a:rPr lang="en-GB" dirty="0">
                <a:solidFill>
                  <a:schemeClr val="tx2"/>
                </a:solidFill>
              </a:rPr>
              <a:t>Expect the organisation you’re going to work for to treat you as a child.  You’re in an adult environment and need to be respectful of your temporary colleagues.</a:t>
            </a:r>
          </a:p>
          <a:p>
            <a:r>
              <a:rPr lang="en-GB" dirty="0">
                <a:solidFill>
                  <a:schemeClr val="tx2"/>
                </a:solidFill>
              </a:rPr>
              <a:t>Pick a placement without doing your research.  If you turn up without knowing anything about the company or the role you won’t get the most from the experience.</a:t>
            </a:r>
          </a:p>
        </p:txBody>
      </p:sp>
    </p:spTree>
    <p:extLst>
      <p:ext uri="{BB962C8B-B14F-4D97-AF65-F5344CB8AC3E}">
        <p14:creationId xmlns:p14="http://schemas.microsoft.com/office/powerpoint/2010/main" val="153379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394BE70E50364EA2C3090A4B406F29" ma:contentTypeVersion="9" ma:contentTypeDescription="Create a new document." ma:contentTypeScope="" ma:versionID="0f8d6da89951176ece905641ac69efa6">
  <xsd:schema xmlns:xsd="http://www.w3.org/2001/XMLSchema" xmlns:xs="http://www.w3.org/2001/XMLSchema" xmlns:p="http://schemas.microsoft.com/office/2006/metadata/properties" xmlns:ns2="ab0565b4-4121-4a3e-b964-ac4fc8f54ea8" xmlns:ns3="9278e031-5710-4075-9875-160036d0ebc1" targetNamespace="http://schemas.microsoft.com/office/2006/metadata/properties" ma:root="true" ma:fieldsID="355466ba2ca69aa69c4a813c1f0de65a" ns2:_="" ns3:_="">
    <xsd:import namespace="ab0565b4-4121-4a3e-b964-ac4fc8f54ea8"/>
    <xsd:import namespace="9278e031-5710-4075-9875-160036d0eb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565b4-4121-4a3e-b964-ac4fc8f54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78e031-5710-4075-9875-160036d0eb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F8DA4-9200-4882-A948-5A1F980E3D6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6D66A18-D80D-43BE-A8F0-7B632EC50B91}">
  <ds:schemaRefs>
    <ds:schemaRef ds:uri="http://schemas.microsoft.com/sharepoint/v3/contenttype/forms"/>
  </ds:schemaRefs>
</ds:datastoreItem>
</file>

<file path=customXml/itemProps3.xml><?xml version="1.0" encoding="utf-8"?>
<ds:datastoreItem xmlns:ds="http://schemas.openxmlformats.org/officeDocument/2006/customXml" ds:itemID="{DDF0A48C-5806-4473-BCCD-1A60CF4491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0565b4-4121-4a3e-b964-ac4fc8f54ea8"/>
    <ds:schemaRef ds:uri="9278e031-5710-4075-9875-160036d0e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7543</TotalTime>
  <Words>1121</Words>
  <Application>Microsoft Office PowerPoint</Application>
  <PresentationFormat>Widescreen</PresentationFormat>
  <Paragraphs>64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dc:creator>
  <cp:lastModifiedBy>Sharon Thomas</cp:lastModifiedBy>
  <cp:revision>256</cp:revision>
  <dcterms:created xsi:type="dcterms:W3CDTF">2023-03-22T10:35:22Z</dcterms:created>
  <dcterms:modified xsi:type="dcterms:W3CDTF">2023-11-30T23:03:32Z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0x01010016394BE70E50364EA2C3090A4B406F29</vt:lpwstr>
  </property>
</Properties>
</file>