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sldIdLst>
    <p:sldId id="262" r:id="rId5"/>
    <p:sldId id="256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EB766-B7A1-44EB-8622-0489299CE51D}" v="301" dt="2020-10-11T18:17:34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2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95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5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6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9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0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3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7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ing #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88913"/>
            <a:ext cx="121920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6907"/>
            <a:ext cx="12192000" cy="2374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102" y="4153113"/>
            <a:ext cx="9180747" cy="1248431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a typeface="Meiryo"/>
              </a:rPr>
              <a:t>Virtual Career fair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104" y="5419983"/>
            <a:ext cx="9180747" cy="661984"/>
          </a:xfrm>
        </p:spPr>
        <p:txBody>
          <a:bodyPr anchor="t"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a typeface="Meiryo"/>
              </a:rPr>
              <a:t>KS4 careers fair 2020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979202"/>
            <a:ext cx="1006766" cy="224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B98E739-BEDE-4665-BA31-535FB33DB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02" y="570914"/>
            <a:ext cx="10072264" cy="28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D41EA62-B569-4757-9F49-2DC07E342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2"/>
            <a:ext cx="12191980" cy="6858002"/>
          </a:xfrm>
          <a:prstGeom prst="rect">
            <a:avLst/>
          </a:prstGeom>
        </p:spPr>
      </p:pic>
      <p:sp>
        <p:nvSpPr>
          <p:cNvPr id="30" name="Rectangle 30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1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C8D5F-D108-4837-8CE2-6D9971F97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0218" y="863600"/>
            <a:ext cx="3836119" cy="3366494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a typeface="Meiryo"/>
              </a:rPr>
              <a:t>Click 'subjects'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E6BC9-03B7-41E8-A12F-733A0BF0B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0511" y="4290191"/>
            <a:ext cx="6081953" cy="1345689"/>
          </a:xfrm>
        </p:spPr>
        <p:txBody>
          <a:bodyPr anchor="t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0E364536-8578-43CF-8728-CD9095BF2807}"/>
              </a:ext>
            </a:extLst>
          </p:cNvPr>
          <p:cNvSpPr/>
          <p:nvPr/>
        </p:nvSpPr>
        <p:spPr>
          <a:xfrm>
            <a:off x="5807181" y="2869484"/>
            <a:ext cx="1696527" cy="44569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27DDE70-AE81-4958-ABF5-0D436B051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2"/>
            <a:ext cx="12191980" cy="68580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1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55CDB-737F-40B3-B1E4-F7F8ADF7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8897" y="863600"/>
            <a:ext cx="4267440" cy="3366494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a typeface="Meiryo"/>
              </a:rPr>
              <a:t>Click 'careers'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333CD49-9D9A-4242-8948-F046829167B5}"/>
              </a:ext>
            </a:extLst>
          </p:cNvPr>
          <p:cNvSpPr/>
          <p:nvPr/>
        </p:nvSpPr>
        <p:spPr>
          <a:xfrm rot="-1740000">
            <a:off x="4743257" y="4005296"/>
            <a:ext cx="1696527" cy="44569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8CEBF6C-A694-4D32-BC18-54AAA123F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2"/>
            <a:ext cx="12191980" cy="68580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1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C379B-F262-448C-8175-AB3948204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237" y="863600"/>
            <a:ext cx="6007100" cy="3366494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a typeface="Meiryo"/>
              </a:rPr>
              <a:t>Click 'virtual careers fair'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F245520E-BC97-4C70-9B42-F978A3720C79}"/>
              </a:ext>
            </a:extLst>
          </p:cNvPr>
          <p:cNvSpPr/>
          <p:nvPr/>
        </p:nvSpPr>
        <p:spPr>
          <a:xfrm>
            <a:off x="3319898" y="2984503"/>
            <a:ext cx="1696527" cy="44569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79B82-95B2-4960-AA20-9BBE59A39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2" y="592947"/>
            <a:ext cx="8791787" cy="3895085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5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"/>
              </a:rPr>
              <a:t>Student </a:t>
            </a:r>
            <a:r>
              <a:rPr lang="en-US" sz="5600" dirty="0">
                <a:solidFill>
                  <a:schemeClr val="tx1">
                    <a:lumMod val="65000"/>
                    <a:lumOff val="35000"/>
                  </a:schemeClr>
                </a:solidFill>
                <a:ea typeface="Meiryo"/>
              </a:rPr>
              <a:t>feedback on </a:t>
            </a:r>
            <a:r>
              <a:rPr lang="en-US" sz="5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"/>
              </a:rPr>
              <a:t>todays event</a:t>
            </a:r>
            <a:endParaRPr lang="en-US" sz="5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5D031-A4CA-40FE-8A34-A03276B96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5068338"/>
            <a:ext cx="9080842" cy="792469"/>
          </a:xfrm>
        </p:spPr>
        <p:txBody>
          <a:bodyPr anchor="t"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906E3926BAB4BA569A27220CBF3DE" ma:contentTypeVersion="28" ma:contentTypeDescription="Create a new document." ma:contentTypeScope="" ma:versionID="a1b380f997eb82e558ad1a153a50a6b5">
  <xsd:schema xmlns:xsd="http://www.w3.org/2001/XMLSchema" xmlns:xs="http://www.w3.org/2001/XMLSchema" xmlns:p="http://schemas.microsoft.com/office/2006/metadata/properties" xmlns:ns3="7b6d09d8-6064-42a7-a310-3ca1ca4c2b6c" xmlns:ns4="c3edcaa8-9b8a-4322-940a-fd9f4e1d7bff" targetNamespace="http://schemas.microsoft.com/office/2006/metadata/properties" ma:root="true" ma:fieldsID="b3ba4ae596d70e0261c968ff773ef0cf" ns3:_="" ns4:_="">
    <xsd:import namespace="7b6d09d8-6064-42a7-a310-3ca1ca4c2b6c"/>
    <xsd:import namespace="c3edcaa8-9b8a-4322-940a-fd9f4e1d7b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d09d8-6064-42a7-a310-3ca1ca4c2b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dcaa8-9b8a-4322-940a-fd9f4e1d7bf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c3edcaa8-9b8a-4322-940a-fd9f4e1d7bff" xsi:nil="true"/>
    <NotebookType xmlns="c3edcaa8-9b8a-4322-940a-fd9f4e1d7bff" xsi:nil="true"/>
    <Invited_Students xmlns="c3edcaa8-9b8a-4322-940a-fd9f4e1d7bff" xsi:nil="true"/>
    <DefaultSectionNames xmlns="c3edcaa8-9b8a-4322-940a-fd9f4e1d7bff" xsi:nil="true"/>
    <Is_Collaboration_Space_Locked xmlns="c3edcaa8-9b8a-4322-940a-fd9f4e1d7bff" xsi:nil="true"/>
    <FolderType xmlns="c3edcaa8-9b8a-4322-940a-fd9f4e1d7bff" xsi:nil="true"/>
    <Owner xmlns="c3edcaa8-9b8a-4322-940a-fd9f4e1d7bff">
      <UserInfo>
        <DisplayName/>
        <AccountId xsi:nil="true"/>
        <AccountType/>
      </UserInfo>
    </Owner>
    <CultureName xmlns="c3edcaa8-9b8a-4322-940a-fd9f4e1d7bff" xsi:nil="true"/>
    <Invited_Teachers xmlns="c3edcaa8-9b8a-4322-940a-fd9f4e1d7bff" xsi:nil="true"/>
    <Self_Registration_Enabled xmlns="c3edcaa8-9b8a-4322-940a-fd9f4e1d7bff" xsi:nil="true"/>
    <AppVersion xmlns="c3edcaa8-9b8a-4322-940a-fd9f4e1d7bff" xsi:nil="true"/>
    <Templates xmlns="c3edcaa8-9b8a-4322-940a-fd9f4e1d7bff" xsi:nil="true"/>
    <Teachers xmlns="c3edcaa8-9b8a-4322-940a-fd9f4e1d7bff">
      <UserInfo>
        <DisplayName/>
        <AccountId xsi:nil="true"/>
        <AccountType/>
      </UserInfo>
    </Teachers>
    <Students xmlns="c3edcaa8-9b8a-4322-940a-fd9f4e1d7bff">
      <UserInfo>
        <DisplayName/>
        <AccountId xsi:nil="true"/>
        <AccountType/>
      </UserInfo>
    </Students>
    <Student_Groups xmlns="c3edcaa8-9b8a-4322-940a-fd9f4e1d7bff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728FFED7-A684-4235-AC34-31EDA6DF5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6d09d8-6064-42a7-a310-3ca1ca4c2b6c"/>
    <ds:schemaRef ds:uri="c3edcaa8-9b8a-4322-940a-fd9f4e1d7b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FA6903-A42F-442D-98B6-E6E902F6C2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9A66C6-7199-470A-9A38-BD3D83134D00}">
  <ds:schemaRefs>
    <ds:schemaRef ds:uri="http://schemas.microsoft.com/office/2006/documentManagement/types"/>
    <ds:schemaRef ds:uri="http://schemas.microsoft.com/office/infopath/2007/PartnerControls"/>
    <ds:schemaRef ds:uri="7b6d09d8-6064-42a7-a310-3ca1ca4c2b6c"/>
    <ds:schemaRef ds:uri="http://purl.org/dc/elements/1.1/"/>
    <ds:schemaRef ds:uri="http://schemas.microsoft.com/office/2006/metadata/properties"/>
    <ds:schemaRef ds:uri="c3edcaa8-9b8a-4322-940a-fd9f4e1d7bff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23</Words>
  <Application>Microsoft Office PowerPoint</Application>
  <PresentationFormat>Widescreen</PresentationFormat>
  <Paragraphs>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Corbel</vt:lpstr>
      <vt:lpstr>Meiryo</vt:lpstr>
      <vt:lpstr>ShojiVTI</vt:lpstr>
      <vt:lpstr>PowerPoint Presentation</vt:lpstr>
      <vt:lpstr>Virtual Career fair</vt:lpstr>
      <vt:lpstr>Click 'subjects'</vt:lpstr>
      <vt:lpstr>Click 'careers'</vt:lpstr>
      <vt:lpstr>Click 'virtual careers fair'</vt:lpstr>
      <vt:lpstr>Student feedback on todays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A Arnold (Faculty Head - Work Zone)</dc:creator>
  <cp:lastModifiedBy>Ms A Arnold (Faculty Head - Work Zone)</cp:lastModifiedBy>
  <cp:revision>93</cp:revision>
  <dcterms:created xsi:type="dcterms:W3CDTF">2020-10-11T17:57:42Z</dcterms:created>
  <dcterms:modified xsi:type="dcterms:W3CDTF">2020-10-15T08:44:23Z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0x010100EA0906E3926BAB4BA569A27220CBF3DE</vt:lpwstr>
  </property>
</Properties>
</file>